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handoutMasterIdLst>
    <p:handoutMasterId r:id="rId16"/>
  </p:handoutMasterIdLst>
  <p:sldIdLst>
    <p:sldId id="273" r:id="rId4"/>
    <p:sldId id="281" r:id="rId5"/>
    <p:sldId id="277" r:id="rId6"/>
    <p:sldId id="283" r:id="rId7"/>
    <p:sldId id="278" r:id="rId8"/>
    <p:sldId id="284" r:id="rId9"/>
    <p:sldId id="279" r:id="rId10"/>
    <p:sldId id="272" r:id="rId11"/>
    <p:sldId id="271" r:id="rId12"/>
    <p:sldId id="263" r:id="rId13"/>
    <p:sldId id="268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1F34"/>
    <a:srgbClr val="041D40"/>
    <a:srgbClr val="2279A5"/>
    <a:srgbClr val="005E80"/>
    <a:srgbClr val="515457"/>
    <a:srgbClr val="DCDDDE"/>
    <a:srgbClr val="333D47"/>
    <a:srgbClr val="00698E"/>
    <a:srgbClr val="006B67"/>
    <a:srgbClr val="4D8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0C9C08-2217-47D9-C3E7-FB7FEA0E64B5}" v="2" dt="2023-10-10T18:17:52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llian Rubman" userId="S::jrubman@mit.edu::249dd225-00b6-4f54-9eb6-685825c79cde" providerId="AD" clId="Web-{63398934-391B-E341-4F7F-76F15E8E95F0}"/>
    <pc:docChg chg="addSld delSld modSld">
      <pc:chgData name="Jillian Rubman" userId="S::jrubman@mit.edu::249dd225-00b6-4f54-9eb6-685825c79cde" providerId="AD" clId="Web-{63398934-391B-E341-4F7F-76F15E8E95F0}" dt="2023-10-02T20:20:58.795" v="39"/>
      <pc:docMkLst>
        <pc:docMk/>
      </pc:docMkLst>
      <pc:sldChg chg="modSp new">
        <pc:chgData name="Jillian Rubman" userId="S::jrubman@mit.edu::249dd225-00b6-4f54-9eb6-685825c79cde" providerId="AD" clId="Web-{63398934-391B-E341-4F7F-76F15E8E95F0}" dt="2023-10-02T20:20:54.107" v="38" actId="20577"/>
        <pc:sldMkLst>
          <pc:docMk/>
          <pc:sldMk cId="3924955554" sldId="284"/>
        </pc:sldMkLst>
        <pc:spChg chg="mod">
          <ac:chgData name="Jillian Rubman" userId="S::jrubman@mit.edu::249dd225-00b6-4f54-9eb6-685825c79cde" providerId="AD" clId="Web-{63398934-391B-E341-4F7F-76F15E8E95F0}" dt="2023-10-02T20:20:10.074" v="7" actId="20577"/>
          <ac:spMkLst>
            <pc:docMk/>
            <pc:sldMk cId="3924955554" sldId="284"/>
            <ac:spMk id="2" creationId="{9A10A5AC-BBDC-A9EA-AB0B-ECA2C825A97E}"/>
          </ac:spMkLst>
        </pc:spChg>
        <pc:spChg chg="mod">
          <ac:chgData name="Jillian Rubman" userId="S::jrubman@mit.edu::249dd225-00b6-4f54-9eb6-685825c79cde" providerId="AD" clId="Web-{63398934-391B-E341-4F7F-76F15E8E95F0}" dt="2023-10-02T20:20:54.107" v="38" actId="20577"/>
          <ac:spMkLst>
            <pc:docMk/>
            <pc:sldMk cId="3924955554" sldId="284"/>
            <ac:spMk id="3" creationId="{BA6C385D-B4CA-E324-EE4C-99B2B8C36A14}"/>
          </ac:spMkLst>
        </pc:spChg>
      </pc:sldChg>
      <pc:sldChg chg="modSp new del">
        <pc:chgData name="Jillian Rubman" userId="S::jrubman@mit.edu::249dd225-00b6-4f54-9eb6-685825c79cde" providerId="AD" clId="Web-{63398934-391B-E341-4F7F-76F15E8E95F0}" dt="2023-10-02T20:20:58.795" v="39"/>
        <pc:sldMkLst>
          <pc:docMk/>
          <pc:sldMk cId="1905344582" sldId="285"/>
        </pc:sldMkLst>
        <pc:spChg chg="mod">
          <ac:chgData name="Jillian Rubman" userId="S::jrubman@mit.edu::249dd225-00b6-4f54-9eb6-685825c79cde" providerId="AD" clId="Web-{63398934-391B-E341-4F7F-76F15E8E95F0}" dt="2023-10-02T20:20:32.450" v="14" actId="20577"/>
          <ac:spMkLst>
            <pc:docMk/>
            <pc:sldMk cId="1905344582" sldId="285"/>
            <ac:spMk id="2" creationId="{998114C7-2CE1-25E5-0587-2960B0AA1364}"/>
          </ac:spMkLst>
        </pc:spChg>
      </pc:sldChg>
    </pc:docChg>
  </pc:docChgLst>
  <pc:docChgLst>
    <pc:chgData name="Jillian Rubman" userId="S::jrubman@mit.edu::249dd225-00b6-4f54-9eb6-685825c79cde" providerId="AD" clId="Web-{884054E1-00EB-C896-373B-3CDEE1EAC169}"/>
    <pc:docChg chg="modSld">
      <pc:chgData name="Jillian Rubman" userId="S::jrubman@mit.edu::249dd225-00b6-4f54-9eb6-685825c79cde" providerId="AD" clId="Web-{884054E1-00EB-C896-373B-3CDEE1EAC169}" dt="2023-10-02T20:22:27.054" v="3" actId="20577"/>
      <pc:docMkLst>
        <pc:docMk/>
      </pc:docMkLst>
      <pc:sldChg chg="modSp">
        <pc:chgData name="Jillian Rubman" userId="S::jrubman@mit.edu::249dd225-00b6-4f54-9eb6-685825c79cde" providerId="AD" clId="Web-{884054E1-00EB-C896-373B-3CDEE1EAC169}" dt="2023-10-02T20:22:27.054" v="3" actId="20577"/>
        <pc:sldMkLst>
          <pc:docMk/>
          <pc:sldMk cId="3924955554" sldId="284"/>
        </pc:sldMkLst>
        <pc:spChg chg="mod">
          <ac:chgData name="Jillian Rubman" userId="S::jrubman@mit.edu::249dd225-00b6-4f54-9eb6-685825c79cde" providerId="AD" clId="Web-{884054E1-00EB-C896-373B-3CDEE1EAC169}" dt="2023-10-02T20:22:27.054" v="3" actId="20577"/>
          <ac:spMkLst>
            <pc:docMk/>
            <pc:sldMk cId="3924955554" sldId="284"/>
            <ac:spMk id="3" creationId="{BA6C385D-B4CA-E324-EE4C-99B2B8C36A14}"/>
          </ac:spMkLst>
        </pc:spChg>
      </pc:sldChg>
    </pc:docChg>
  </pc:docChgLst>
  <pc:docChgLst>
    <pc:chgData name="Jillian Rubman" userId="249dd225-00b6-4f54-9eb6-685825c79cde" providerId="ADAL" clId="{733B6DB3-8A51-9248-85E3-50D7FE8F04F8}"/>
    <pc:docChg chg="undo custSel addSld delSld modMainMaster">
      <pc:chgData name="Jillian Rubman" userId="249dd225-00b6-4f54-9eb6-685825c79cde" providerId="ADAL" clId="{733B6DB3-8A51-9248-85E3-50D7FE8F04F8}" dt="2023-10-02T20:25:27.955" v="9" actId="680"/>
      <pc:docMkLst>
        <pc:docMk/>
      </pc:docMkLst>
      <pc:sldChg chg="new del">
        <pc:chgData name="Jillian Rubman" userId="249dd225-00b6-4f54-9eb6-685825c79cde" providerId="ADAL" clId="{733B6DB3-8A51-9248-85E3-50D7FE8F04F8}" dt="2023-10-02T20:25:27.955" v="9" actId="680"/>
        <pc:sldMkLst>
          <pc:docMk/>
          <pc:sldMk cId="308674601" sldId="285"/>
        </pc:sldMkLst>
      </pc:sldChg>
      <pc:sldMasterChg chg="modSldLayout sldLayoutOrd">
        <pc:chgData name="Jillian Rubman" userId="249dd225-00b6-4f54-9eb6-685825c79cde" providerId="ADAL" clId="{733B6DB3-8A51-9248-85E3-50D7FE8F04F8}" dt="2023-10-02T20:25:10.284" v="7"/>
        <pc:sldMasterMkLst>
          <pc:docMk/>
          <pc:sldMasterMk cId="404906184" sldId="2147483648"/>
        </pc:sldMasterMkLst>
        <pc:sldLayoutChg chg="addSp modSp mod ord">
          <pc:chgData name="Jillian Rubman" userId="249dd225-00b6-4f54-9eb6-685825c79cde" providerId="ADAL" clId="{733B6DB3-8A51-9248-85E3-50D7FE8F04F8}" dt="2023-10-02T20:25:06.976" v="5"/>
          <pc:sldLayoutMkLst>
            <pc:docMk/>
            <pc:sldMasterMk cId="404906184" sldId="2147483648"/>
            <pc:sldLayoutMk cId="651929737" sldId="2147483682"/>
          </pc:sldLayoutMkLst>
          <pc:spChg chg="add mod">
            <ac:chgData name="Jillian Rubman" userId="249dd225-00b6-4f54-9eb6-685825c79cde" providerId="ADAL" clId="{733B6DB3-8A51-9248-85E3-50D7FE8F04F8}" dt="2023-10-02T20:25:06.976" v="5"/>
            <ac:spMkLst>
              <pc:docMk/>
              <pc:sldMasterMk cId="404906184" sldId="2147483648"/>
              <pc:sldLayoutMk cId="651929737" sldId="2147483682"/>
              <ac:spMk id="3" creationId="{E5A8DAFF-26C0-470B-BF98-9CFFFBA1423A}"/>
            </ac:spMkLst>
          </pc:spChg>
        </pc:sldLayoutChg>
        <pc:sldLayoutChg chg="addSp modSp mod ord">
          <pc:chgData name="Jillian Rubman" userId="249dd225-00b6-4f54-9eb6-685825c79cde" providerId="ADAL" clId="{733B6DB3-8A51-9248-85E3-50D7FE8F04F8}" dt="2023-10-02T20:25:08.649" v="6"/>
          <pc:sldLayoutMkLst>
            <pc:docMk/>
            <pc:sldMasterMk cId="404906184" sldId="2147483648"/>
            <pc:sldLayoutMk cId="677398539" sldId="2147483683"/>
          </pc:sldLayoutMkLst>
          <pc:spChg chg="add mod">
            <ac:chgData name="Jillian Rubman" userId="249dd225-00b6-4f54-9eb6-685825c79cde" providerId="ADAL" clId="{733B6DB3-8A51-9248-85E3-50D7FE8F04F8}" dt="2023-10-02T20:25:08.649" v="6"/>
            <ac:spMkLst>
              <pc:docMk/>
              <pc:sldMasterMk cId="404906184" sldId="2147483648"/>
              <pc:sldLayoutMk cId="677398539" sldId="2147483683"/>
              <ac:spMk id="3" creationId="{DCCB9877-DE4C-3E22-573B-66C22601288B}"/>
            </ac:spMkLst>
          </pc:spChg>
        </pc:sldLayoutChg>
        <pc:sldLayoutChg chg="addSp modSp mod ord">
          <pc:chgData name="Jillian Rubman" userId="249dd225-00b6-4f54-9eb6-685825c79cde" providerId="ADAL" clId="{733B6DB3-8A51-9248-85E3-50D7FE8F04F8}" dt="2023-10-02T20:25:10.284" v="7"/>
          <pc:sldLayoutMkLst>
            <pc:docMk/>
            <pc:sldMasterMk cId="404906184" sldId="2147483648"/>
            <pc:sldLayoutMk cId="275179092" sldId="2147483684"/>
          </pc:sldLayoutMkLst>
          <pc:spChg chg="add mod">
            <ac:chgData name="Jillian Rubman" userId="249dd225-00b6-4f54-9eb6-685825c79cde" providerId="ADAL" clId="{733B6DB3-8A51-9248-85E3-50D7FE8F04F8}" dt="2023-10-02T20:25:10.284" v="7"/>
            <ac:spMkLst>
              <pc:docMk/>
              <pc:sldMasterMk cId="404906184" sldId="2147483648"/>
              <pc:sldLayoutMk cId="275179092" sldId="2147483684"/>
              <ac:spMk id="3" creationId="{B0ED3A9A-3925-A0E0-B674-93CEDC7D90D4}"/>
            </ac:spMkLst>
          </pc:spChg>
        </pc:sldLayoutChg>
      </pc:sldMasterChg>
    </pc:docChg>
  </pc:docChgLst>
  <pc:docChgLst>
    <pc:chgData name="Jillian Rubman" userId="249dd225-00b6-4f54-9eb6-685825c79cde" providerId="ADAL" clId="{763D1CAF-25B7-8646-A732-014F1A82ABE5}"/>
    <pc:docChg chg="modMainMaster">
      <pc:chgData name="Jillian Rubman" userId="249dd225-00b6-4f54-9eb6-685825c79cde" providerId="ADAL" clId="{763D1CAF-25B7-8646-A732-014F1A82ABE5}" dt="2023-10-10T18:00:39.767" v="15" actId="1076"/>
      <pc:docMkLst>
        <pc:docMk/>
      </pc:docMkLst>
      <pc:sldMasterChg chg="modSldLayout">
        <pc:chgData name="Jillian Rubman" userId="249dd225-00b6-4f54-9eb6-685825c79cde" providerId="ADAL" clId="{763D1CAF-25B7-8646-A732-014F1A82ABE5}" dt="2023-10-10T18:00:39.767" v="15" actId="1076"/>
        <pc:sldMasterMkLst>
          <pc:docMk/>
          <pc:sldMasterMk cId="404906184" sldId="2147483648"/>
        </pc:sldMasterMkLst>
        <pc:sldLayoutChg chg="modSp mod">
          <pc:chgData name="Jillian Rubman" userId="249dd225-00b6-4f54-9eb6-685825c79cde" providerId="ADAL" clId="{763D1CAF-25B7-8646-A732-014F1A82ABE5}" dt="2023-10-10T18:00:39.767" v="15" actId="1076"/>
          <pc:sldLayoutMkLst>
            <pc:docMk/>
            <pc:sldMasterMk cId="404906184" sldId="2147483648"/>
            <pc:sldLayoutMk cId="4043126238" sldId="2147483673"/>
          </pc:sldLayoutMkLst>
          <pc:spChg chg="mod">
            <ac:chgData name="Jillian Rubman" userId="249dd225-00b6-4f54-9eb6-685825c79cde" providerId="ADAL" clId="{763D1CAF-25B7-8646-A732-014F1A82ABE5}" dt="2023-10-10T17:59:59.366" v="12" actId="1036"/>
            <ac:spMkLst>
              <pc:docMk/>
              <pc:sldMasterMk cId="404906184" sldId="2147483648"/>
              <pc:sldLayoutMk cId="4043126238" sldId="2147483673"/>
              <ac:spMk id="182" creationId="{5520CAF5-C7D6-D6C9-358E-3FFB7DE340D4}"/>
            </ac:spMkLst>
          </pc:spChg>
          <pc:spChg chg="mod">
            <ac:chgData name="Jillian Rubman" userId="249dd225-00b6-4f54-9eb6-685825c79cde" providerId="ADAL" clId="{763D1CAF-25B7-8646-A732-014F1A82ABE5}" dt="2023-10-10T18:00:39.767" v="15" actId="1076"/>
            <ac:spMkLst>
              <pc:docMk/>
              <pc:sldMasterMk cId="404906184" sldId="2147483648"/>
              <pc:sldLayoutMk cId="4043126238" sldId="2147483673"/>
              <ac:spMk id="183" creationId="{F912B7A2-39A0-4197-F2D3-F976EE633782}"/>
            </ac:spMkLst>
          </pc:spChg>
          <pc:spChg chg="mod">
            <ac:chgData name="Jillian Rubman" userId="249dd225-00b6-4f54-9eb6-685825c79cde" providerId="ADAL" clId="{763D1CAF-25B7-8646-A732-014F1A82ABE5}" dt="2023-10-10T18:00:32.245" v="14" actId="1076"/>
            <ac:spMkLst>
              <pc:docMk/>
              <pc:sldMasterMk cId="404906184" sldId="2147483648"/>
              <pc:sldLayoutMk cId="4043126238" sldId="2147483673"/>
              <ac:spMk id="184" creationId="{7A1CD89D-1710-2950-E892-44EF789A3C42}"/>
            </ac:spMkLst>
          </pc:spChg>
          <pc:spChg chg="mod">
            <ac:chgData name="Jillian Rubman" userId="249dd225-00b6-4f54-9eb6-685825c79cde" providerId="ADAL" clId="{763D1CAF-25B7-8646-A732-014F1A82ABE5}" dt="2023-10-10T18:00:17.444" v="13" actId="1076"/>
            <ac:spMkLst>
              <pc:docMk/>
              <pc:sldMasterMk cId="404906184" sldId="2147483648"/>
              <pc:sldLayoutMk cId="4043126238" sldId="2147483673"/>
              <ac:spMk id="185" creationId="{6EE19983-6A67-9ADF-2F1C-B0D8123444F8}"/>
            </ac:spMkLst>
          </pc:spChg>
        </pc:sldLayoutChg>
      </pc:sldMasterChg>
    </pc:docChg>
  </pc:docChgLst>
  <pc:docChgLst>
    <pc:chgData name="Jillian Rubman" userId="S::jrubman@mit.edu::249dd225-00b6-4f54-9eb6-685825c79cde" providerId="AD" clId="Web-{A30C9C08-2217-47D9-C3E7-FB7FEA0E64B5}"/>
    <pc:docChg chg="modSld">
      <pc:chgData name="Jillian Rubman" userId="S::jrubman@mit.edu::249dd225-00b6-4f54-9eb6-685825c79cde" providerId="AD" clId="Web-{A30C9C08-2217-47D9-C3E7-FB7FEA0E64B5}" dt="2023-10-10T18:17:52.531" v="1"/>
      <pc:docMkLst>
        <pc:docMk/>
      </pc:docMkLst>
      <pc:sldChg chg="addSp delSp modSp mod modClrScheme chgLayout">
        <pc:chgData name="Jillian Rubman" userId="S::jrubman@mit.edu::249dd225-00b6-4f54-9eb6-685825c79cde" providerId="AD" clId="Web-{A30C9C08-2217-47D9-C3E7-FB7FEA0E64B5}" dt="2023-10-10T18:17:52.531" v="1"/>
        <pc:sldMkLst>
          <pc:docMk/>
          <pc:sldMk cId="3145571945" sldId="278"/>
        </pc:sldMkLst>
        <pc:spChg chg="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2" creationId="{9BBEDE52-5B8B-2A2A-0CC9-DAF0A330E573}"/>
          </ac:spMkLst>
        </pc:spChg>
        <pc:spChg chg="del">
          <ac:chgData name="Jillian Rubman" userId="S::jrubman@mit.edu::249dd225-00b6-4f54-9eb6-685825c79cde" providerId="AD" clId="Web-{A30C9C08-2217-47D9-C3E7-FB7FEA0E64B5}" dt="2023-10-10T18:17:48.843" v="0"/>
          <ac:spMkLst>
            <pc:docMk/>
            <pc:sldMk cId="3145571945" sldId="278"/>
            <ac:spMk id="3" creationId="{AA220852-577A-D9BD-CABA-573B0EE7D337}"/>
          </ac:spMkLst>
        </pc:spChg>
        <pc:spChg chg="del">
          <ac:chgData name="Jillian Rubman" userId="S::jrubman@mit.edu::249dd225-00b6-4f54-9eb6-685825c79cde" providerId="AD" clId="Web-{A30C9C08-2217-47D9-C3E7-FB7FEA0E64B5}" dt="2023-10-10T18:17:48.843" v="0"/>
          <ac:spMkLst>
            <pc:docMk/>
            <pc:sldMk cId="3145571945" sldId="278"/>
            <ac:spMk id="4" creationId="{D1A220B1-ABDE-80A8-8006-BCCBED9CC333}"/>
          </ac:spMkLst>
        </pc:spChg>
        <pc:spChg chg="del">
          <ac:chgData name="Jillian Rubman" userId="S::jrubman@mit.edu::249dd225-00b6-4f54-9eb6-685825c79cde" providerId="AD" clId="Web-{A30C9C08-2217-47D9-C3E7-FB7FEA0E64B5}" dt="2023-10-10T18:17:48.843" v="0"/>
          <ac:spMkLst>
            <pc:docMk/>
            <pc:sldMk cId="3145571945" sldId="278"/>
            <ac:spMk id="5" creationId="{88C6B976-B36D-A6F5-DA2D-4F08D8599368}"/>
          </ac:spMkLst>
        </pc:spChg>
        <pc:spChg chg="del">
          <ac:chgData name="Jillian Rubman" userId="S::jrubman@mit.edu::249dd225-00b6-4f54-9eb6-685825c79cde" providerId="AD" clId="Web-{A30C9C08-2217-47D9-C3E7-FB7FEA0E64B5}" dt="2023-10-10T18:17:48.843" v="0"/>
          <ac:spMkLst>
            <pc:docMk/>
            <pc:sldMk cId="3145571945" sldId="278"/>
            <ac:spMk id="6" creationId="{F0D3CB6D-D34B-43C0-30D0-BA1AD024A514}"/>
          </ac:spMkLst>
        </pc:spChg>
        <pc:spChg chg="del">
          <ac:chgData name="Jillian Rubman" userId="S::jrubman@mit.edu::249dd225-00b6-4f54-9eb6-685825c79cde" providerId="AD" clId="Web-{A30C9C08-2217-47D9-C3E7-FB7FEA0E64B5}" dt="2023-10-10T18:17:48.843" v="0"/>
          <ac:spMkLst>
            <pc:docMk/>
            <pc:sldMk cId="3145571945" sldId="278"/>
            <ac:spMk id="7" creationId="{95893BA1-F39F-A72C-93E0-C081A6D937D9}"/>
          </ac:spMkLst>
        </pc:spChg>
        <pc:spChg chg="del">
          <ac:chgData name="Jillian Rubman" userId="S::jrubman@mit.edu::249dd225-00b6-4f54-9eb6-685825c79cde" providerId="AD" clId="Web-{A30C9C08-2217-47D9-C3E7-FB7FEA0E64B5}" dt="2023-10-10T18:17:48.843" v="0"/>
          <ac:spMkLst>
            <pc:docMk/>
            <pc:sldMk cId="3145571945" sldId="278"/>
            <ac:spMk id="8" creationId="{75F98BE6-614D-DCEC-D544-AF16C8BE2D51}"/>
          </ac:spMkLst>
        </pc:spChg>
        <pc:spChg chg="del">
          <ac:chgData name="Jillian Rubman" userId="S::jrubman@mit.edu::249dd225-00b6-4f54-9eb6-685825c79cde" providerId="AD" clId="Web-{A30C9C08-2217-47D9-C3E7-FB7FEA0E64B5}" dt="2023-10-10T18:17:48.843" v="0"/>
          <ac:spMkLst>
            <pc:docMk/>
            <pc:sldMk cId="3145571945" sldId="278"/>
            <ac:spMk id="9" creationId="{FD280D61-8760-FF12-62DA-0C137C51F62D}"/>
          </ac:spMkLst>
        </pc:spChg>
        <pc:spChg chg="del">
          <ac:chgData name="Jillian Rubman" userId="S::jrubman@mit.edu::249dd225-00b6-4f54-9eb6-685825c79cde" providerId="AD" clId="Web-{A30C9C08-2217-47D9-C3E7-FB7FEA0E64B5}" dt="2023-10-10T18:17:48.843" v="0"/>
          <ac:spMkLst>
            <pc:docMk/>
            <pc:sldMk cId="3145571945" sldId="278"/>
            <ac:spMk id="10" creationId="{C33FE8FC-14AC-FB28-D764-87BA32EFE2F2}"/>
          </ac:spMkLst>
        </pc:spChg>
        <pc:spChg chg="del">
          <ac:chgData name="Jillian Rubman" userId="S::jrubman@mit.edu::249dd225-00b6-4f54-9eb6-685825c79cde" providerId="AD" clId="Web-{A30C9C08-2217-47D9-C3E7-FB7FEA0E64B5}" dt="2023-10-10T18:17:48.843" v="0"/>
          <ac:spMkLst>
            <pc:docMk/>
            <pc:sldMk cId="3145571945" sldId="278"/>
            <ac:spMk id="11" creationId="{7BD4A6ED-83A2-D690-81BF-1C42EFC4140B}"/>
          </ac:spMkLst>
        </pc:spChg>
        <pc:spChg chg="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12" creationId="{D549F4F9-0272-9DA3-6C3E-B83F24A987B7}"/>
          </ac:spMkLst>
        </pc:spChg>
        <pc:spChg chg="add 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13" creationId="{89933304-AF7C-72A5-EB89-D170667558B4}"/>
          </ac:spMkLst>
        </pc:spChg>
        <pc:spChg chg="add 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14" creationId="{3E3FE300-CE2A-32D7-43AA-96403E1E434E}"/>
          </ac:spMkLst>
        </pc:spChg>
        <pc:spChg chg="add 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15" creationId="{855ECCA0-4E80-EB63-4D55-7073312C6D2C}"/>
          </ac:spMkLst>
        </pc:spChg>
        <pc:spChg chg="add 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16" creationId="{305AC0D3-93EE-3BA4-AB12-33822846C25B}"/>
          </ac:spMkLst>
        </pc:spChg>
        <pc:spChg chg="add 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17" creationId="{4A4B4ACA-98AF-C403-7F81-C557D251BE19}"/>
          </ac:spMkLst>
        </pc:spChg>
        <pc:spChg chg="add 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18" creationId="{3A750080-E021-7311-9BF4-ACDDCDE9A031}"/>
          </ac:spMkLst>
        </pc:spChg>
        <pc:spChg chg="add 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19" creationId="{0C867650-CA10-EB3C-E3BC-A3BF5AC27608}"/>
          </ac:spMkLst>
        </pc:spChg>
        <pc:spChg chg="add 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20" creationId="{46FA1F18-418C-C2F3-F1C7-DD45386BCFC1}"/>
          </ac:spMkLst>
        </pc:spChg>
        <pc:spChg chg="add mod ord">
          <ac:chgData name="Jillian Rubman" userId="S::jrubman@mit.edu::249dd225-00b6-4f54-9eb6-685825c79cde" providerId="AD" clId="Web-{A30C9C08-2217-47D9-C3E7-FB7FEA0E64B5}" dt="2023-10-10T18:17:52.531" v="1"/>
          <ac:spMkLst>
            <pc:docMk/>
            <pc:sldMk cId="3145571945" sldId="278"/>
            <ac:spMk id="21" creationId="{36D5A895-C9B5-99C8-D5F8-D5219837FAFB}"/>
          </ac:spMkLst>
        </pc:spChg>
      </pc:sldChg>
    </pc:docChg>
  </pc:docChgLst>
  <pc:docChgLst>
    <pc:chgData name="Jillian Rubman" userId="S::jrubman@mit.edu::249dd225-00b6-4f54-9eb6-685825c79cde" providerId="AD" clId="Web-{F129CD1C-5DCF-520B-4E29-620C319E16FF}"/>
    <pc:docChg chg="delSld modSld sldOrd">
      <pc:chgData name="Jillian Rubman" userId="S::jrubman@mit.edu::249dd225-00b6-4f54-9eb6-685825c79cde" providerId="AD" clId="Web-{F129CD1C-5DCF-520B-4E29-620C319E16FF}" dt="2023-10-02T20:28:55.817" v="4"/>
      <pc:docMkLst>
        <pc:docMk/>
      </pc:docMkLst>
      <pc:sldChg chg="del">
        <pc:chgData name="Jillian Rubman" userId="S::jrubman@mit.edu::249dd225-00b6-4f54-9eb6-685825c79cde" providerId="AD" clId="Web-{F129CD1C-5DCF-520B-4E29-620C319E16FF}" dt="2023-10-02T20:28:29.082" v="1"/>
        <pc:sldMkLst>
          <pc:docMk/>
          <pc:sldMk cId="486173636" sldId="275"/>
        </pc:sldMkLst>
      </pc:sldChg>
      <pc:sldChg chg="mod modClrScheme chgLayout">
        <pc:chgData name="Jillian Rubman" userId="S::jrubman@mit.edu::249dd225-00b6-4f54-9eb6-685825c79cde" providerId="AD" clId="Web-{F129CD1C-5DCF-520B-4E29-620C319E16FF}" dt="2023-10-02T20:28:09.128" v="0"/>
        <pc:sldMkLst>
          <pc:docMk/>
          <pc:sldMk cId="2263263522" sldId="279"/>
        </pc:sldMkLst>
      </pc:sldChg>
      <pc:sldChg chg="del">
        <pc:chgData name="Jillian Rubman" userId="S::jrubman@mit.edu::249dd225-00b6-4f54-9eb6-685825c79cde" providerId="AD" clId="Web-{F129CD1C-5DCF-520B-4E29-620C319E16FF}" dt="2023-10-02T20:28:55.817" v="4"/>
        <pc:sldMkLst>
          <pc:docMk/>
          <pc:sldMk cId="797240729" sldId="280"/>
        </pc:sldMkLst>
      </pc:sldChg>
      <pc:sldChg chg="ord">
        <pc:chgData name="Jillian Rubman" userId="S::jrubman@mit.edu::249dd225-00b6-4f54-9eb6-685825c79cde" providerId="AD" clId="Web-{F129CD1C-5DCF-520B-4E29-620C319E16FF}" dt="2023-10-02T20:28:43.504" v="2"/>
        <pc:sldMkLst>
          <pc:docMk/>
          <pc:sldMk cId="4223394927" sldId="281"/>
        </pc:sldMkLst>
      </pc:sldChg>
      <pc:sldChg chg="ord">
        <pc:chgData name="Jillian Rubman" userId="S::jrubman@mit.edu::249dd225-00b6-4f54-9eb6-685825c79cde" providerId="AD" clId="Web-{F129CD1C-5DCF-520B-4E29-620C319E16FF}" dt="2023-10-02T20:28:53.989" v="3"/>
        <pc:sldMkLst>
          <pc:docMk/>
          <pc:sldMk cId="3951987306" sldId="28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Spalte2</c:v>
                </c:pt>
              </c:strCache>
            </c:strRef>
          </c:tx>
          <c:spPr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43-6A42-9D49-67A3F761DC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43-6A42-9D49-67A3F761DC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43-6A42-9D49-67A3F761DC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43-6A42-9D49-67A3F761DC1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B43-6A42-9D49-67A3F761DC13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 algn="ctr" rtl="0"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26%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2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B43-6A42-9D49-67A3F761DC13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 algn="ctr" rtl="0"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17%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2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B43-6A42-9D49-67A3F761DC1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39%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B43-6A42-9D49-67A3F761DC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Title1</c:v>
                </c:pt>
                <c:pt idx="1">
                  <c:v>Title2</c:v>
                </c:pt>
                <c:pt idx="2">
                  <c:v>Title3</c:v>
                </c:pt>
                <c:pt idx="3">
                  <c:v>Title4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20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43-6A42-9D49-67A3F761DC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A31F3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70-C943-B31B-982C73911F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333D4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70-C943-B31B-982C73911F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698E"/>
            </a:solidFill>
            <a:scene3d>
              <a:camera prst="orthographicFront"/>
              <a:lightRig rig="threePt" dir="t"/>
            </a:scene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70-C943-B31B-982C73911F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0839552"/>
        <c:axId val="140853632"/>
      </c:barChart>
      <c:catAx>
        <c:axId val="140839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140853632"/>
        <c:crosses val="autoZero"/>
        <c:auto val="1"/>
        <c:lblAlgn val="ctr"/>
        <c:lblOffset val="100"/>
        <c:noMultiLvlLbl val="0"/>
      </c:catAx>
      <c:valAx>
        <c:axId val="140853632"/>
        <c:scaling>
          <c:orientation val="minMax"/>
          <c:max val="5"/>
        </c:scaling>
        <c:delete val="0"/>
        <c:axPos val="l"/>
        <c:numFmt formatCode="General" sourceLinked="1"/>
        <c:majorTickMark val="none"/>
        <c:minorTickMark val="none"/>
        <c:tickLblPos val="nextTo"/>
        <c:crossAx val="1408395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744599304967744"/>
          <c:y val="0.92466175174194765"/>
          <c:w val="0.66510801390064511"/>
          <c:h val="7.5338248258052326E-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2000" b="1">
          <a:solidFill>
            <a:schemeClr val="bg2">
              <a:lumMod val="1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F20DBA-01AA-AF15-A2EB-9ED45B02BD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B2FD7-C39F-C5A2-688E-15FE151EE0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699E9-5B34-184B-8C9C-6398C52AB13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C204D-04A2-ADC1-F34A-38E20EA332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67F2D-75C7-10D4-3AED-945FCBC47D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A4726-BEA0-A843-ACCE-1F21E54CD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40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11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D3992D-5849-8536-EF42-1D321B38DE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r="20514"/>
          <a:stretch/>
        </p:blipFill>
        <p:spPr>
          <a:xfrm>
            <a:off x="0" y="-4"/>
            <a:ext cx="7317608" cy="68579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56E71B-C181-59AD-35E1-20235711097A}"/>
              </a:ext>
            </a:extLst>
          </p:cNvPr>
          <p:cNvSpPr/>
          <p:nvPr userDrawn="1"/>
        </p:nvSpPr>
        <p:spPr>
          <a:xfrm>
            <a:off x="1" y="0"/>
            <a:ext cx="7316402" cy="685799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FC190D-E92C-BA0B-B88A-D19E8F64F9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6" name="Graphic 20">
            <a:extLst>
              <a:ext uri="{FF2B5EF4-FFF2-40B4-BE49-F238E27FC236}">
                <a16:creationId xmlns:a16="http://schemas.microsoft.com/office/drawing/2014/main" id="{9D46CE01-6B38-3AC7-74E6-396804BBA83D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66B2E250-5F1D-E5A1-FB11-52BCC142789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" name="Graphic 20">
              <a:extLst>
                <a:ext uri="{FF2B5EF4-FFF2-40B4-BE49-F238E27FC236}">
                  <a16:creationId xmlns:a16="http://schemas.microsoft.com/office/drawing/2014/main" id="{917AB28F-FBFE-9B2C-F425-E2645ADB10C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BBBEABBF-6556-24FB-83D5-E96036431A19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4F22F9DC-ECEB-B7B4-668A-69498C91E8C5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C8FDD-3A30-8462-F2D2-09ED58E5A584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12" name="Graphic 20">
            <a:extLst>
              <a:ext uri="{FF2B5EF4-FFF2-40B4-BE49-F238E27FC236}">
                <a16:creationId xmlns:a16="http://schemas.microsoft.com/office/drawing/2014/main" id="{D166BB68-D187-D8A6-5350-6A8D65010B36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AC72186D-A415-5202-B5CF-67E75144BBAD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4" name="Graphic 20">
              <a:extLst>
                <a:ext uri="{FF2B5EF4-FFF2-40B4-BE49-F238E27FC236}">
                  <a16:creationId xmlns:a16="http://schemas.microsoft.com/office/drawing/2014/main" id="{A1CDDCD1-2DF8-FE3A-78EA-C628008D6D07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5" name="Freeform: Shape 9">
                <a:extLst>
                  <a:ext uri="{FF2B5EF4-FFF2-40B4-BE49-F238E27FC236}">
                    <a16:creationId xmlns:a16="http://schemas.microsoft.com/office/drawing/2014/main" id="{FF324666-5CDD-094A-BDF7-FE132AF79FA1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0">
                <a:extLst>
                  <a:ext uri="{FF2B5EF4-FFF2-40B4-BE49-F238E27FC236}">
                    <a16:creationId xmlns:a16="http://schemas.microsoft.com/office/drawing/2014/main" id="{1A110FE3-ED7F-97CC-F66B-3DDBD01A1B00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6B8887-D719-968C-29CB-4F552A039071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DFBAA61-4368-E553-38D4-F6E6E7980E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11" y="1614492"/>
            <a:ext cx="6309360" cy="16287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300"/>
              </a:spcBef>
              <a:buNone/>
              <a:defRPr sz="48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ED53155C-F997-C8D6-D254-044AA592AF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711" y="3400429"/>
            <a:ext cx="6309360" cy="928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2800" b="0" cap="none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3112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7789D9-3ACA-3677-6D84-C8C0D5A3BF19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C987FF-3A2A-7BF7-B00A-FABC237C18BE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1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5195258-82F3-73D5-22CA-DCC8F6D14D4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0041" y="959462"/>
            <a:ext cx="6668589" cy="4695380"/>
          </a:xfrm>
        </p:spPr>
        <p:txBody>
          <a:bodyPr anchor="ctr">
            <a:normAutofit/>
          </a:bodyPr>
          <a:lstStyle>
            <a:lvl1pPr>
              <a:buClr>
                <a:schemeClr val="accent1"/>
              </a:buClr>
              <a:defRPr sz="3200"/>
            </a:lvl1pPr>
            <a:lvl2pPr marL="685834" indent="-228611">
              <a:buClr>
                <a:schemeClr val="accent2"/>
              </a:buClr>
              <a:buFont typeface="System Font Regular"/>
              <a:buChar char="–"/>
              <a:defRPr sz="2800"/>
            </a:lvl2pPr>
            <a:lvl3pPr marL="1143057" indent="-228611">
              <a:buClr>
                <a:schemeClr val="tx2"/>
              </a:buClr>
              <a:buFont typeface="Wingdings" pitchFamily="2" charset="2"/>
              <a:buChar char="§"/>
              <a:defRPr sz="2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9060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7789D9-3ACA-3677-6D84-C8C0D5A3BF19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C987FF-3A2A-7BF7-B00A-FABC237C18BE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1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5195258-82F3-73D5-22CA-DCC8F6D14D4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0041" y="959462"/>
            <a:ext cx="6668589" cy="4695380"/>
          </a:xfrm>
        </p:spPr>
        <p:txBody>
          <a:bodyPr anchor="ctr">
            <a:normAutofit/>
          </a:bodyPr>
          <a:lstStyle>
            <a:lvl1pPr>
              <a:buClr>
                <a:schemeClr val="accent1"/>
              </a:buClr>
              <a:defRPr sz="3200"/>
            </a:lvl1pPr>
            <a:lvl2pPr marL="685834" indent="-228611">
              <a:buClr>
                <a:schemeClr val="accent2"/>
              </a:buClr>
              <a:buFont typeface="System Font Regular"/>
              <a:buChar char="–"/>
              <a:defRPr sz="2800"/>
            </a:lvl2pPr>
            <a:lvl3pPr marL="1143057" indent="-228611">
              <a:buClr>
                <a:schemeClr val="tx2"/>
              </a:buClr>
              <a:buFont typeface="Wingdings" pitchFamily="2" charset="2"/>
              <a:buChar char="§"/>
              <a:defRPr sz="2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652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7789D9-3ACA-3677-6D84-C8C0D5A3BF19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C987FF-3A2A-7BF7-B00A-FABC237C18BE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1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5195258-82F3-73D5-22CA-DCC8F6D14D4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20041" y="959462"/>
            <a:ext cx="6668589" cy="4695380"/>
          </a:xfrm>
        </p:spPr>
        <p:txBody>
          <a:bodyPr anchor="ctr">
            <a:normAutofit/>
          </a:bodyPr>
          <a:lstStyle>
            <a:lvl1pPr>
              <a:buClr>
                <a:schemeClr val="accent1"/>
              </a:buClr>
              <a:defRPr sz="3200"/>
            </a:lvl1pPr>
            <a:lvl2pPr marL="685834" indent="-228611">
              <a:buClr>
                <a:schemeClr val="accent2"/>
              </a:buClr>
              <a:buFont typeface="System Font Regular"/>
              <a:buChar char="–"/>
              <a:defRPr sz="2800"/>
            </a:lvl2pPr>
            <a:lvl3pPr marL="1143057" indent="-228611">
              <a:buClr>
                <a:schemeClr val="tx2"/>
              </a:buClr>
              <a:buFont typeface="Wingdings" pitchFamily="2" charset="2"/>
              <a:buChar char="§"/>
              <a:defRPr sz="2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8372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F41AB7E-4347-70C7-2BC2-FFC5EF677648}"/>
              </a:ext>
            </a:extLst>
          </p:cNvPr>
          <p:cNvSpPr>
            <a:spLocks noChangeAspect="1"/>
          </p:cNvSpPr>
          <p:nvPr userDrawn="1"/>
        </p:nvSpPr>
        <p:spPr>
          <a:xfrm>
            <a:off x="2209800" y="1663433"/>
            <a:ext cx="7772400" cy="3531126"/>
          </a:xfrm>
          <a:custGeom>
            <a:avLst/>
            <a:gdLst/>
            <a:ahLst/>
            <a:cxnLst/>
            <a:rect l="l" t="t" r="r" b="b"/>
            <a:pathLst>
              <a:path w="11695533" h="5313470">
                <a:moveTo>
                  <a:pt x="0" y="0"/>
                </a:moveTo>
                <a:lnTo>
                  <a:pt x="11695532" y="0"/>
                </a:lnTo>
                <a:lnTo>
                  <a:pt x="11695532" y="5313470"/>
                </a:lnTo>
                <a:lnTo>
                  <a:pt x="0" y="531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 l="-93599" t="-15579" r="-19938" b="-66945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EA4E8F1-9D9A-9E45-0A50-E2CBC0A98842}"/>
              </a:ext>
            </a:extLst>
          </p:cNvPr>
          <p:cNvSpPr>
            <a:spLocks noChangeAspect="1"/>
          </p:cNvSpPr>
          <p:nvPr userDrawn="1"/>
        </p:nvSpPr>
        <p:spPr>
          <a:xfrm>
            <a:off x="2209800" y="1663433"/>
            <a:ext cx="7772400" cy="3531126"/>
          </a:xfrm>
          <a:custGeom>
            <a:avLst/>
            <a:gdLst/>
            <a:ahLst/>
            <a:cxnLst/>
            <a:rect l="l" t="t" r="r" b="b"/>
            <a:pathLst>
              <a:path w="11695533" h="5313470">
                <a:moveTo>
                  <a:pt x="0" y="0"/>
                </a:moveTo>
                <a:lnTo>
                  <a:pt x="11695532" y="0"/>
                </a:lnTo>
                <a:lnTo>
                  <a:pt x="11695532" y="5313470"/>
                </a:lnTo>
                <a:lnTo>
                  <a:pt x="0" y="531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 l="-93599" t="-15579" r="-19938" b="-66945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9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C36EDF2-2886-E0F1-6EC2-81EF41F1ACE3}"/>
              </a:ext>
            </a:extLst>
          </p:cNvPr>
          <p:cNvSpPr>
            <a:spLocks noChangeAspect="1"/>
          </p:cNvSpPr>
          <p:nvPr userDrawn="1"/>
        </p:nvSpPr>
        <p:spPr>
          <a:xfrm>
            <a:off x="2209800" y="1663433"/>
            <a:ext cx="7772400" cy="3531126"/>
          </a:xfrm>
          <a:custGeom>
            <a:avLst/>
            <a:gdLst/>
            <a:ahLst/>
            <a:cxnLst/>
            <a:rect l="l" t="t" r="r" b="b"/>
            <a:pathLst>
              <a:path w="11695533" h="5313470">
                <a:moveTo>
                  <a:pt x="0" y="0"/>
                </a:moveTo>
                <a:lnTo>
                  <a:pt x="11695532" y="0"/>
                </a:lnTo>
                <a:lnTo>
                  <a:pt x="11695532" y="5313470"/>
                </a:lnTo>
                <a:lnTo>
                  <a:pt x="0" y="531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 l="-93599" t="-15579" r="-19938" b="-66945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C96D679-5F09-9A2E-BEF6-41204050D8CE}"/>
              </a:ext>
            </a:extLst>
          </p:cNvPr>
          <p:cNvSpPr/>
          <p:nvPr userDrawn="1"/>
        </p:nvSpPr>
        <p:spPr>
          <a:xfrm>
            <a:off x="0" y="2"/>
            <a:ext cx="12192000" cy="1709926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ADBDA-1DB7-45C5-67CA-850992C4BE59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3DEE4E-7E99-43FB-205F-CCCCB4D58296}"/>
              </a:ext>
            </a:extLst>
          </p:cNvPr>
          <p:cNvSpPr/>
          <p:nvPr userDrawn="1"/>
        </p:nvSpPr>
        <p:spPr>
          <a:xfrm>
            <a:off x="1" y="-1"/>
            <a:ext cx="219271" cy="17099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817089B-1482-B17E-9AF9-C72D0875C2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ED0FD4-1F2D-C032-BBC5-8A6C66B38AF6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65B26D8-3991-7B79-58DE-670F2FFFB7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9A165F1-CA30-8402-DA53-EB3FB04E876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90328" y="2071687"/>
            <a:ext cx="6524822" cy="3540245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833035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69DFE77-9F8F-B4DD-4D20-E87F87430D24}"/>
              </a:ext>
            </a:extLst>
          </p:cNvPr>
          <p:cNvSpPr/>
          <p:nvPr userDrawn="1"/>
        </p:nvSpPr>
        <p:spPr>
          <a:xfrm>
            <a:off x="-1" y="0"/>
            <a:ext cx="12192001" cy="1709927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11BDA6B-57A2-7846-DCB4-735505676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C2E73B-B26E-AA2D-7D32-2BAE53B52B32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7" name="Graphic 20">
            <a:extLst>
              <a:ext uri="{FF2B5EF4-FFF2-40B4-BE49-F238E27FC236}">
                <a16:creationId xmlns:a16="http://schemas.microsoft.com/office/drawing/2014/main" id="{CEEB19DC-8BCB-130E-8BBC-81A13329AD37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EFA5740-F909-46D4-63EF-0CDCB761310B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44F37DAF-8F11-6CA8-AE95-1CA8F312B8D1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E5EDFD9-2B33-71D4-D117-0F3E9F64BDB1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9A2AA1E-7EF4-C5D0-6083-7EBA4FB2A8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644C87-146C-2FF5-D8C2-8DDF941205C3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D7C2E97-5DCD-3039-94E5-E204964651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4C6C7FC6-3534-C7FF-E1DB-45F871FA92A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90328" y="2071687"/>
            <a:ext cx="6524822" cy="3540245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2855104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33340-A372-BEA6-F6FC-C2AAEC851DB2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762122-26D5-A8C2-18C5-C3ABBD2DF379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50F92F-D2FF-2198-2EE3-3B8F63607C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3655905-D457-4B9F-858A-A46330C282E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90328" y="2071687"/>
            <a:ext cx="6524822" cy="3540245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2265454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C96D679-5F09-9A2E-BEF6-41204050D8CE}"/>
              </a:ext>
            </a:extLst>
          </p:cNvPr>
          <p:cNvSpPr/>
          <p:nvPr userDrawn="1"/>
        </p:nvSpPr>
        <p:spPr>
          <a:xfrm>
            <a:off x="0" y="2"/>
            <a:ext cx="12192000" cy="1709926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ADBDA-1DB7-45C5-67CA-850992C4BE59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3DEE4E-7E99-43FB-205F-CCCCB4D58296}"/>
              </a:ext>
            </a:extLst>
          </p:cNvPr>
          <p:cNvSpPr/>
          <p:nvPr userDrawn="1"/>
        </p:nvSpPr>
        <p:spPr>
          <a:xfrm>
            <a:off x="1" y="-1"/>
            <a:ext cx="219271" cy="17099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817089B-1482-B17E-9AF9-C72D0875C2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ED0FD4-1F2D-C032-BBC5-8A6C66B38AF6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65B26D8-3991-7B79-58DE-670F2FFFB7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425811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6F59D2D-1E7D-DA52-E440-AB92DBCED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4"/>
          <a:stretch/>
        </p:blipFill>
        <p:spPr>
          <a:xfrm>
            <a:off x="-2410" y="0"/>
            <a:ext cx="7316402" cy="68579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7C817E-6E75-5A37-1908-EA498E3069E2}"/>
              </a:ext>
            </a:extLst>
          </p:cNvPr>
          <p:cNvSpPr/>
          <p:nvPr userDrawn="1"/>
        </p:nvSpPr>
        <p:spPr>
          <a:xfrm>
            <a:off x="1" y="0"/>
            <a:ext cx="7316402" cy="685799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FC190D-E92C-BA0B-B88A-D19E8F64F9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6" name="Graphic 20">
            <a:extLst>
              <a:ext uri="{FF2B5EF4-FFF2-40B4-BE49-F238E27FC236}">
                <a16:creationId xmlns:a16="http://schemas.microsoft.com/office/drawing/2014/main" id="{9D46CE01-6B38-3AC7-74E6-396804BBA83D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66B2E250-5F1D-E5A1-FB11-52BCC142789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" name="Graphic 20">
              <a:extLst>
                <a:ext uri="{FF2B5EF4-FFF2-40B4-BE49-F238E27FC236}">
                  <a16:creationId xmlns:a16="http://schemas.microsoft.com/office/drawing/2014/main" id="{917AB28F-FBFE-9B2C-F425-E2645ADB10C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BBBEABBF-6556-24FB-83D5-E96036431A19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4F22F9DC-ECEB-B7B4-668A-69498C91E8C5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C8FDD-3A30-8462-F2D2-09ED58E5A584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12" name="Graphic 20">
            <a:extLst>
              <a:ext uri="{FF2B5EF4-FFF2-40B4-BE49-F238E27FC236}">
                <a16:creationId xmlns:a16="http://schemas.microsoft.com/office/drawing/2014/main" id="{D166BB68-D187-D8A6-5350-6A8D65010B36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AC72186D-A415-5202-B5CF-67E75144BBAD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4" name="Graphic 20">
              <a:extLst>
                <a:ext uri="{FF2B5EF4-FFF2-40B4-BE49-F238E27FC236}">
                  <a16:creationId xmlns:a16="http://schemas.microsoft.com/office/drawing/2014/main" id="{A1CDDCD1-2DF8-FE3A-78EA-C628008D6D07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5" name="Freeform: Shape 9">
                <a:extLst>
                  <a:ext uri="{FF2B5EF4-FFF2-40B4-BE49-F238E27FC236}">
                    <a16:creationId xmlns:a16="http://schemas.microsoft.com/office/drawing/2014/main" id="{FF324666-5CDD-094A-BDF7-FE132AF79FA1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0">
                <a:extLst>
                  <a:ext uri="{FF2B5EF4-FFF2-40B4-BE49-F238E27FC236}">
                    <a16:creationId xmlns:a16="http://schemas.microsoft.com/office/drawing/2014/main" id="{1A110FE3-ED7F-97CC-F66B-3DDBD01A1B00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6B8887-D719-968C-29CB-4F552A039071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6966FB7-074C-001D-0E98-D02D54CD25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11" y="1614492"/>
            <a:ext cx="6309360" cy="16287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300"/>
              </a:spcBef>
              <a:buNone/>
              <a:defRPr sz="48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E6B0F3B2-71E0-A0D6-F83C-13C9799DE2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711" y="3400429"/>
            <a:ext cx="6309360" cy="928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2800" b="0" cap="none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77617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69DFE77-9F8F-B4DD-4D20-E87F87430D24}"/>
              </a:ext>
            </a:extLst>
          </p:cNvPr>
          <p:cNvSpPr/>
          <p:nvPr userDrawn="1"/>
        </p:nvSpPr>
        <p:spPr>
          <a:xfrm>
            <a:off x="-1" y="0"/>
            <a:ext cx="12192001" cy="1709927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11BDA6B-57A2-7846-DCB4-735505676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C2E73B-B26E-AA2D-7D32-2BAE53B52B32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7" name="Graphic 20">
            <a:extLst>
              <a:ext uri="{FF2B5EF4-FFF2-40B4-BE49-F238E27FC236}">
                <a16:creationId xmlns:a16="http://schemas.microsoft.com/office/drawing/2014/main" id="{CEEB19DC-8BCB-130E-8BBC-81A13329AD37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EFA5740-F909-46D4-63EF-0CDCB761310B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44F37DAF-8F11-6CA8-AE95-1CA8F312B8D1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E5EDFD9-2B33-71D4-D117-0F3E9F64BDB1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9A2AA1E-7EF4-C5D0-6083-7EBA4FB2A8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644C87-146C-2FF5-D8C2-8DDF941205C3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D7C2E97-5DCD-3039-94E5-E204964651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416930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33340-A372-BEA6-F6FC-C2AAEC851DB2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762122-26D5-A8C2-18C5-C3ABBD2DF379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E38B86C4-274B-58FF-F096-8295E64F2F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526150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5A8DAFF-26C0-470B-BF98-9CFFFBA14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651929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CB9877-DE4C-3E22-573B-66C2260128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677398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0ED3A9A-3925-A0E0-B674-93CEDC7D9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75179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53B01A-B300-50D7-960F-9B3CBDF7BAA7}"/>
              </a:ext>
            </a:extLst>
          </p:cNvPr>
          <p:cNvSpPr/>
          <p:nvPr userDrawn="1"/>
        </p:nvSpPr>
        <p:spPr>
          <a:xfrm>
            <a:off x="0" y="1838325"/>
            <a:ext cx="12192000" cy="50196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28C2D-9657-9AD5-F989-04ECAD96B03D}"/>
              </a:ext>
            </a:extLst>
          </p:cNvPr>
          <p:cNvSpPr/>
          <p:nvPr userDrawn="1"/>
        </p:nvSpPr>
        <p:spPr>
          <a:xfrm>
            <a:off x="0" y="1"/>
            <a:ext cx="12192000" cy="1838325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13917E0-9D9F-C90E-4F9E-A3886DD3FF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44068" y="2312582"/>
            <a:ext cx="3071082" cy="3702422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5A07BAE-8E3F-A624-B456-19EA1861FB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090" y="2312582"/>
            <a:ext cx="3151094" cy="3702423"/>
          </a:xfrm>
          <a:prstGeom prst="rect">
            <a:avLst/>
          </a:prstGeom>
        </p:spPr>
        <p:txBody>
          <a:bodyPr>
            <a:normAutofit/>
          </a:bodyPr>
          <a:lstStyle>
            <a:lvl1pPr marL="274334" indent="-274334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24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720036" indent="-25201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Char char="−"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the Content Here</a:t>
            </a:r>
          </a:p>
          <a:p>
            <a:pPr lvl="1"/>
            <a:r>
              <a:rPr lang="en-US"/>
              <a:t>Enter the Content Here</a:t>
            </a:r>
          </a:p>
          <a:p>
            <a:pPr lvl="2"/>
            <a:r>
              <a:rPr lang="en-US"/>
              <a:t>Enter the Content Here</a:t>
            </a:r>
          </a:p>
          <a:p>
            <a:pPr lvl="2"/>
            <a:endParaRPr lang="en-US"/>
          </a:p>
          <a:p>
            <a:pPr lvl="1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9525F33-292F-BC6E-3144-6D40CD5450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71C06D-020B-EBF2-6B61-9A33E314B5FC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431" y="441372"/>
            <a:ext cx="11137392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13BD2A5-CE37-F0BD-6A4C-E3C2411BE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977903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F50D-959F-21F1-726D-477740563E8E}"/>
              </a:ext>
            </a:extLst>
          </p:cNvPr>
          <p:cNvSpPr/>
          <p:nvPr userDrawn="1"/>
        </p:nvSpPr>
        <p:spPr>
          <a:xfrm>
            <a:off x="0" y="1838325"/>
            <a:ext cx="12192000" cy="50196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433FA5-FA54-7321-3D1A-01E1B5986E69}"/>
              </a:ext>
            </a:extLst>
          </p:cNvPr>
          <p:cNvSpPr/>
          <p:nvPr userDrawn="1"/>
        </p:nvSpPr>
        <p:spPr>
          <a:xfrm>
            <a:off x="0" y="1"/>
            <a:ext cx="12192000" cy="1838325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B47C0B2-7DB3-4200-17B9-D671C43C62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0328" y="2157726"/>
            <a:ext cx="3111831" cy="2246426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5231423-381B-C174-A0C7-93915DE73D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327" y="4602480"/>
            <a:ext cx="3111831" cy="1439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Content Text 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F36300-9810-ACF3-6850-991570C92C87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431" y="441372"/>
            <a:ext cx="11137392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325F861C-C8AB-182D-A2BD-756574A532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803320" y="2157726"/>
            <a:ext cx="3111831" cy="2246426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8B927F4-AE4C-1C81-9EC7-19C3558B63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00249" y="4602480"/>
            <a:ext cx="3111831" cy="1439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Content 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2D4749C-D341-1555-F869-DFB0727E1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C7BFE5B-DE5C-7CA3-C751-48A23902ED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777417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B61761-2DF4-988A-CD46-BA6C78E2646B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DB136F-C0A9-F5F1-44FB-96AACC80C147}"/>
              </a:ext>
            </a:extLst>
          </p:cNvPr>
          <p:cNvSpPr/>
          <p:nvPr userDrawn="1"/>
        </p:nvSpPr>
        <p:spPr>
          <a:xfrm>
            <a:off x="-3469" y="1"/>
            <a:ext cx="3533053" cy="3236259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4A3EEA53-DCFB-5405-88AD-19DAC0EF0E1D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C3F4E3C-45A8-37DE-4593-D827283CC40C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1F48C5AD-F232-A699-58A1-4DBD3593C95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918D4A-5607-BE86-6CF4-1DFCD920870E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641F50B-4E12-47DF-D89E-839D4805D00D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F51311B2-ADDE-4248-7399-BCF1F7567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20" name="Picture Placeholder 20">
            <a:extLst>
              <a:ext uri="{FF2B5EF4-FFF2-40B4-BE49-F238E27FC236}">
                <a16:creationId xmlns:a16="http://schemas.microsoft.com/office/drawing/2014/main" id="{C92497D8-78CD-1E28-9FA5-5D4A268816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9584" y="3"/>
            <a:ext cx="3789230" cy="3236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endParaRPr lang="en-IN"/>
          </a:p>
          <a:p>
            <a:endParaRPr lang="en-IN"/>
          </a:p>
          <a:p>
            <a:endParaRPr lang="en-IN"/>
          </a:p>
          <a:p>
            <a:r>
              <a:rPr lang="en-IN"/>
              <a:t>Add image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C8CE41B-ECE7-1601-C273-4CB120CAE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0041" y="3619686"/>
            <a:ext cx="6743540" cy="979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Subtitle Text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5BFF984-4532-7194-3342-E2214AD702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0040" y="4717903"/>
            <a:ext cx="6743540" cy="1249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2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Paragraph Text Here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4AB46DB-1CFE-F891-BCFE-A6B358FEB0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040" y="1142228"/>
            <a:ext cx="2857670" cy="8194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36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023614-7399-3415-4310-94FA511C2A0C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29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F51311B2-ADDE-4248-7399-BCF1F7567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9DB136F-C0A9-F5F1-44FB-96AACC80C147}"/>
              </a:ext>
            </a:extLst>
          </p:cNvPr>
          <p:cNvSpPr/>
          <p:nvPr userDrawn="1"/>
        </p:nvSpPr>
        <p:spPr>
          <a:xfrm>
            <a:off x="-3470" y="1838326"/>
            <a:ext cx="3650283" cy="4374216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9748DD-9B6B-10C5-E6E2-84FD1ABD3C26}"/>
              </a:ext>
            </a:extLst>
          </p:cNvPr>
          <p:cNvSpPr/>
          <p:nvPr userDrawn="1"/>
        </p:nvSpPr>
        <p:spPr>
          <a:xfrm>
            <a:off x="3646814" y="1838326"/>
            <a:ext cx="3678925" cy="4374216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DD355F-F5DF-C7CB-2BAA-D8EF30431170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390328" y="2175491"/>
            <a:ext cx="3026664" cy="652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6D91D04-F775-DB44-8937-472BEB90B8D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884144" y="2175491"/>
            <a:ext cx="3026664" cy="652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462237-F6F0-3311-0D07-7D2FB974E0B4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14" name="Graphic 20">
            <a:extLst>
              <a:ext uri="{FF2B5EF4-FFF2-40B4-BE49-F238E27FC236}">
                <a16:creationId xmlns:a16="http://schemas.microsoft.com/office/drawing/2014/main" id="{8653682B-5891-D1BF-471E-00959DD8D026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384351-ED8D-7F0F-1E84-6726DB85A490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9" name="Graphic 20">
              <a:extLst>
                <a:ext uri="{FF2B5EF4-FFF2-40B4-BE49-F238E27FC236}">
                  <a16:creationId xmlns:a16="http://schemas.microsoft.com/office/drawing/2014/main" id="{0045C857-04B7-57EA-00C2-49B9564CCC28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26584B7-8CA9-C257-61B6-CD2C44C30568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648054A-82E3-F11C-F232-11058BD535B5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53A2AA-960B-DBC6-88BD-037162C30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0819F5A7-EED4-4654-41AD-1972202A1C2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85928" y="3062841"/>
            <a:ext cx="3029528" cy="27556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7D02C899-8A8F-7F7A-668B-5ED7B8D5CCFD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884143" y="3061295"/>
            <a:ext cx="3026664" cy="27410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F5F87B-AC3E-0F97-40CB-B27AA3C26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0479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592442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61BDD7-CF29-4F7D-A521-1794FD89BE93}"/>
              </a:ext>
            </a:extLst>
          </p:cNvPr>
          <p:cNvSpPr/>
          <p:nvPr userDrawn="1"/>
        </p:nvSpPr>
        <p:spPr>
          <a:xfrm>
            <a:off x="0" y="1721141"/>
            <a:ext cx="12192000" cy="4542632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rgbClr val="A31F34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0FC9B344-72E5-F7FA-7303-4C2207D195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2782" y="1918525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B426B9E-7925-937E-2270-457221329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280" y="3220006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Name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09E6D73-23FC-EDFF-F869-11DFE7048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6280" y="3612770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F310390-E7CB-5C9C-2418-94A2F7515DE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0029" y="1918525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89A9D562-2FB6-C56B-37E8-BA82F5E92C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56426" y="3220006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Name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7F6D7CB-54E9-1EE2-5AF6-5B587F0B3F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56426" y="3612770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6CD0F78-1D58-B59E-BE1E-FB50D45C735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7276" y="1918525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EA8F2A59-71BD-48F2-1183-F844E822C2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26572" y="3220006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Name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6C24BE1-1681-4421-E0F9-66CBFB9EB4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26572" y="3612770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9D75A13B-8470-F2D9-2895-3848E41046F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744523" y="1918525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E2CD8E8-292F-68F7-E690-8F436DEE06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94373" y="3220006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Name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033C776D-5249-402D-F7F6-8A43A51B20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94373" y="3612770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C019D5-497F-2D5D-0E23-82FCE29A4765}"/>
              </a:ext>
            </a:extLst>
          </p:cNvPr>
          <p:cNvSpPr/>
          <p:nvPr userDrawn="1"/>
        </p:nvSpPr>
        <p:spPr>
          <a:xfrm>
            <a:off x="0" y="6240178"/>
            <a:ext cx="12192000" cy="623721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DB9BEB3A-EB06-3234-7906-AD40E37F1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FFCFF20-4A95-7637-D03A-8068AF7038C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42641" y="4080729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239C85C1-E07C-35CB-3C7B-F1AF35A33C2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56139" y="5382210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Name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81EE9AEC-14F7-978D-09E0-FCE54119BE0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56139" y="5774974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9A6EF032-B5A3-A19B-83BE-AFB0A2B865E5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099888" y="4080729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B70299AE-7B43-3A8A-318A-33BB3AF3893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826285" y="5382210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Name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CDFEA3B3-C4F1-FC40-E4D2-F869C391040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26285" y="5774974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5A8FB9E-55F6-42B4-3EB6-57466986B61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857135" y="4080729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4BBDF6AF-6FCA-3295-9E35-79909D88B1A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96431" y="5382210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Name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0571D30F-590B-A92D-D292-55790FE71D4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96431" y="5774974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EEB5495-7405-8E82-9806-28BA83AE2EAF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750C20F-60E8-884D-3C6B-D2ED6773A7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E4FDC7-F81F-D02C-69B0-A24CB00285C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658074" y="4077250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444B3552-7C2F-A5E2-66AD-1AE6B029C14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97370" y="5378731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Name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252D9DB-ACAE-7B13-EAA2-FF49A3C073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97370" y="5771495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4480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E89C297-302D-F79A-73A7-942B8C32E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0" r="4851" b="6992"/>
          <a:stretch/>
        </p:blipFill>
        <p:spPr>
          <a:xfrm>
            <a:off x="0" y="0"/>
            <a:ext cx="7316403" cy="68579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56E71B-C181-59AD-35E1-20235711097A}"/>
              </a:ext>
            </a:extLst>
          </p:cNvPr>
          <p:cNvSpPr/>
          <p:nvPr userDrawn="1"/>
        </p:nvSpPr>
        <p:spPr>
          <a:xfrm>
            <a:off x="1" y="0"/>
            <a:ext cx="7316402" cy="685799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FC190D-E92C-BA0B-B88A-D19E8F64F9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6" name="Graphic 20">
            <a:extLst>
              <a:ext uri="{FF2B5EF4-FFF2-40B4-BE49-F238E27FC236}">
                <a16:creationId xmlns:a16="http://schemas.microsoft.com/office/drawing/2014/main" id="{9D46CE01-6B38-3AC7-74E6-396804BBA83D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66B2E250-5F1D-E5A1-FB11-52BCC142789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" name="Graphic 20">
              <a:extLst>
                <a:ext uri="{FF2B5EF4-FFF2-40B4-BE49-F238E27FC236}">
                  <a16:creationId xmlns:a16="http://schemas.microsoft.com/office/drawing/2014/main" id="{917AB28F-FBFE-9B2C-F425-E2645ADB10C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BBBEABBF-6556-24FB-83D5-E96036431A19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4F22F9DC-ECEB-B7B4-668A-69498C91E8C5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C8FDD-3A30-8462-F2D2-09ED58E5A584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12" name="Graphic 20">
            <a:extLst>
              <a:ext uri="{FF2B5EF4-FFF2-40B4-BE49-F238E27FC236}">
                <a16:creationId xmlns:a16="http://schemas.microsoft.com/office/drawing/2014/main" id="{D166BB68-D187-D8A6-5350-6A8D65010B36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AC72186D-A415-5202-B5CF-67E75144BBAD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4" name="Graphic 20">
              <a:extLst>
                <a:ext uri="{FF2B5EF4-FFF2-40B4-BE49-F238E27FC236}">
                  <a16:creationId xmlns:a16="http://schemas.microsoft.com/office/drawing/2014/main" id="{A1CDDCD1-2DF8-FE3A-78EA-C628008D6D07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5" name="Freeform: Shape 9">
                <a:extLst>
                  <a:ext uri="{FF2B5EF4-FFF2-40B4-BE49-F238E27FC236}">
                    <a16:creationId xmlns:a16="http://schemas.microsoft.com/office/drawing/2014/main" id="{FF324666-5CDD-094A-BDF7-FE132AF79FA1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0">
                <a:extLst>
                  <a:ext uri="{FF2B5EF4-FFF2-40B4-BE49-F238E27FC236}">
                    <a16:creationId xmlns:a16="http://schemas.microsoft.com/office/drawing/2014/main" id="{1A110FE3-ED7F-97CC-F66B-3DDBD01A1B00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6B8887-D719-968C-29CB-4F552A039071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2F8B23D-8C57-9D65-12E4-4A660BCA6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11" y="1614492"/>
            <a:ext cx="6309360" cy="16287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300"/>
              </a:spcBef>
              <a:buNone/>
              <a:defRPr sz="48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1FBF345-FA5C-BD16-39A2-9650F3EBC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711" y="3400429"/>
            <a:ext cx="6309360" cy="928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2800" b="0" cap="none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39929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F3FC6-A92F-D4E1-4BFD-79E3AE871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" r="1529"/>
          <a:stretch/>
        </p:blipFill>
        <p:spPr>
          <a:xfrm>
            <a:off x="1" y="977155"/>
            <a:ext cx="7318811" cy="5033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E63B46-FCE0-45B2-92A0-F871BD85E907}"/>
              </a:ext>
            </a:extLst>
          </p:cNvPr>
          <p:cNvSpPr/>
          <p:nvPr userDrawn="1"/>
        </p:nvSpPr>
        <p:spPr>
          <a:xfrm>
            <a:off x="1" y="977155"/>
            <a:ext cx="7318812" cy="5033168"/>
          </a:xfrm>
          <a:prstGeom prst="rect">
            <a:avLst/>
          </a:prstGeom>
          <a:solidFill>
            <a:srgbClr val="A31F3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2283BA-8199-FBEF-9C11-C4CA18570747}"/>
              </a:ext>
            </a:extLst>
          </p:cNvPr>
          <p:cNvSpPr/>
          <p:nvPr userDrawn="1"/>
        </p:nvSpPr>
        <p:spPr>
          <a:xfrm>
            <a:off x="7318812" y="1"/>
            <a:ext cx="4873188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13" name="Graphic 20">
            <a:extLst>
              <a:ext uri="{FF2B5EF4-FFF2-40B4-BE49-F238E27FC236}">
                <a16:creationId xmlns:a16="http://schemas.microsoft.com/office/drawing/2014/main" id="{8E6AE8E3-282E-7FF1-E4EC-0B54A4ED20FA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06D1B-5215-6E5D-9EDE-7A3A157AC125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5" name="Graphic 20">
              <a:extLst>
                <a:ext uri="{FF2B5EF4-FFF2-40B4-BE49-F238E27FC236}">
                  <a16:creationId xmlns:a16="http://schemas.microsoft.com/office/drawing/2014/main" id="{621C3F9F-276A-D6BA-342B-136C17F3021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B698FEB-74C2-3916-5666-E6873F6D48D5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20650B7-0884-143C-F2CC-89D53692E56E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4AF89ADA-119C-35EA-BC79-B5A501B0D2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09FA63-7CCF-6DD9-CD49-A197FE5F87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0041" y="2114824"/>
            <a:ext cx="6668589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Headline Text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A3D3776-AAEF-6C6C-41B7-D67C282C949D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1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383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2FCD4FF-675B-9835-221F-AADB1080EC52}"/>
              </a:ext>
            </a:extLst>
          </p:cNvPr>
          <p:cNvSpPr/>
          <p:nvPr userDrawn="1"/>
        </p:nvSpPr>
        <p:spPr>
          <a:xfrm>
            <a:off x="0" y="6234280"/>
            <a:ext cx="12192000" cy="623721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97CD1-88DA-0D48-3A5D-8EDB102AFD68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03E5A2E7-0FDD-ED6E-840D-90A8759498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0"/>
            <a:ext cx="3825550" cy="62342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endParaRPr lang="en-IN"/>
          </a:p>
          <a:p>
            <a:endParaRPr lang="en-IN"/>
          </a:p>
          <a:p>
            <a:endParaRPr lang="en-IN"/>
          </a:p>
          <a:p>
            <a:r>
              <a:rPr lang="en-IN"/>
              <a:t>Add image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4360C1E-AF22-23A4-BE4C-ECBF010248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55900" y="1863768"/>
            <a:ext cx="3232566" cy="25067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1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32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quotation text here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1A139A-ABBF-77F3-A564-535561A75A22}"/>
              </a:ext>
            </a:extLst>
          </p:cNvPr>
          <p:cNvCxnSpPr>
            <a:cxnSpLocks/>
          </p:cNvCxnSpPr>
          <p:nvPr userDrawn="1"/>
        </p:nvCxnSpPr>
        <p:spPr>
          <a:xfrm flipH="1">
            <a:off x="3955900" y="441372"/>
            <a:ext cx="750267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80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and Attribu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33819E3-9E65-AE3B-8D8D-9DBD28B04E6B}"/>
              </a:ext>
            </a:extLst>
          </p:cNvPr>
          <p:cNvSpPr/>
          <p:nvPr userDrawn="1"/>
        </p:nvSpPr>
        <p:spPr>
          <a:xfrm>
            <a:off x="0" y="0"/>
            <a:ext cx="12192000" cy="62283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solidFill>
                <a:schemeClr val="bg1"/>
              </a:solidFill>
            </a:endParaRPr>
          </a:p>
        </p:txBody>
      </p:sp>
      <p:grpSp>
        <p:nvGrpSpPr>
          <p:cNvPr id="8" name="Graphic 20">
            <a:extLst>
              <a:ext uri="{FF2B5EF4-FFF2-40B4-BE49-F238E27FC236}">
                <a16:creationId xmlns:a16="http://schemas.microsoft.com/office/drawing/2014/main" id="{1359872F-7822-5521-EE4B-DC3CFE09B324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6AEF8E6-7D13-20B1-5B1F-5632F501038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D9823CB0-717A-0099-226B-253B3CE6A077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ACA51DA-84EE-4080-B0EE-8C3CFABDFD17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C6EB9F0-A65E-8811-FDBC-8A2FB16A6D96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81483BAB-BF53-918E-EC78-EC6DBA739F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B4CA9AD-BCF5-C81E-03A1-57CDB9CEF1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928" y="243206"/>
            <a:ext cx="2445078" cy="244507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E903C9-D10B-A8FA-DDD6-035CFB39E363}"/>
              </a:ext>
            </a:extLst>
          </p:cNvPr>
          <p:cNvCxnSpPr>
            <a:cxnSpLocks/>
          </p:cNvCxnSpPr>
          <p:nvPr userDrawn="1"/>
        </p:nvCxnSpPr>
        <p:spPr>
          <a:xfrm>
            <a:off x="366621" y="5233893"/>
            <a:ext cx="65977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772ED6-6E9C-7693-6293-06A2C77BFC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0040" y="2627266"/>
            <a:ext cx="6668588" cy="19689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1" i="1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Quotation Text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838982E-5E86-D32C-2787-BDD1E7D012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0040" y="4716536"/>
            <a:ext cx="6668588" cy="3850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Attribution 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99A526-8737-DC74-FC74-81239BC16356}"/>
              </a:ext>
            </a:extLst>
          </p:cNvPr>
          <p:cNvSpPr/>
          <p:nvPr userDrawn="1"/>
        </p:nvSpPr>
        <p:spPr>
          <a:xfrm>
            <a:off x="0" y="6228380"/>
            <a:ext cx="12192000" cy="629620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4B55803-7C95-4E2C-56F2-09911065F9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B6548C-C70F-D351-701B-2A8FFE48C387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852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Attribution and 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33819E3-9E65-AE3B-8D8D-9DBD28B04E6B}"/>
              </a:ext>
            </a:extLst>
          </p:cNvPr>
          <p:cNvSpPr/>
          <p:nvPr userDrawn="1"/>
        </p:nvSpPr>
        <p:spPr>
          <a:xfrm>
            <a:off x="0" y="1"/>
            <a:ext cx="12192000" cy="6228375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8" name="Graphic 20">
            <a:extLst>
              <a:ext uri="{FF2B5EF4-FFF2-40B4-BE49-F238E27FC236}">
                <a16:creationId xmlns:a16="http://schemas.microsoft.com/office/drawing/2014/main" id="{1359872F-7822-5521-EE4B-DC3CFE09B324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6AEF8E6-7D13-20B1-5B1F-5632F501038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D9823CB0-717A-0099-226B-253B3CE6A077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ACA51DA-84EE-4080-B0EE-8C3CFABDFD17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C6EB9F0-A65E-8811-FDBC-8A2FB16A6D96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0B4CA9AD-BCF5-C81E-03A1-57CDB9CEF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666" y="3616796"/>
            <a:ext cx="2445078" cy="244507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E903C9-D10B-A8FA-DDD6-035CFB39E363}"/>
              </a:ext>
            </a:extLst>
          </p:cNvPr>
          <p:cNvCxnSpPr>
            <a:cxnSpLocks/>
          </p:cNvCxnSpPr>
          <p:nvPr userDrawn="1"/>
        </p:nvCxnSpPr>
        <p:spPr>
          <a:xfrm>
            <a:off x="2824598" y="1828801"/>
            <a:ext cx="44469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772ED6-6E9C-7693-6293-06A2C77BFC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55158" y="2201747"/>
            <a:ext cx="4516424" cy="244507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1" i="1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Quotation Text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838982E-5E86-D32C-2787-BDD1E7D012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55158" y="1241320"/>
            <a:ext cx="4494728" cy="3850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Attribution Name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A8F45AC-5602-177A-E7E5-7CA826E02E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9831" y="504725"/>
            <a:ext cx="1885243" cy="188524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/>
          </a:p>
          <a:p>
            <a:r>
              <a:rPr lang="en-US"/>
              <a:t>Add an image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19633E-7F53-7D5F-B6AD-B75EE0B08F1D}"/>
              </a:ext>
            </a:extLst>
          </p:cNvPr>
          <p:cNvSpPr/>
          <p:nvPr userDrawn="1"/>
        </p:nvSpPr>
        <p:spPr>
          <a:xfrm>
            <a:off x="0" y="6228380"/>
            <a:ext cx="12192000" cy="629620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8E5FD93-53C7-A5A7-0142-55E9C53178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F52ABC-B5B7-F502-20EF-2B7F4E00133F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344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A29C06-5B8B-C09A-FC16-B8AAD88C8211}"/>
              </a:ext>
            </a:extLst>
          </p:cNvPr>
          <p:cNvSpPr/>
          <p:nvPr userDrawn="1"/>
        </p:nvSpPr>
        <p:spPr>
          <a:xfrm>
            <a:off x="0" y="1"/>
            <a:ext cx="12192000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5486CB95-355C-057E-D1AC-54DF991640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041" y="974184"/>
            <a:ext cx="6998772" cy="51815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endParaRPr lang="en-IN"/>
          </a:p>
          <a:p>
            <a:endParaRPr lang="en-IN"/>
          </a:p>
          <a:p>
            <a:endParaRPr lang="en-IN"/>
          </a:p>
          <a:p>
            <a:r>
              <a:rPr lang="en-IN"/>
              <a:t>Add image here</a:t>
            </a:r>
          </a:p>
        </p:txBody>
      </p:sp>
      <p:grpSp>
        <p:nvGrpSpPr>
          <p:cNvPr id="4" name="Graphic 20">
            <a:extLst>
              <a:ext uri="{FF2B5EF4-FFF2-40B4-BE49-F238E27FC236}">
                <a16:creationId xmlns:a16="http://schemas.microsoft.com/office/drawing/2014/main" id="{BB485A6A-5B37-2081-359C-1C9F1175BF38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B81FE94-401C-73C8-05ED-F9D9A8D39F0D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6" name="Graphic 20">
              <a:extLst>
                <a:ext uri="{FF2B5EF4-FFF2-40B4-BE49-F238E27FC236}">
                  <a16:creationId xmlns:a16="http://schemas.microsoft.com/office/drawing/2014/main" id="{D8CC2F16-92C4-85E6-2E47-13A5BA8D0CA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B8EEB1D-6F67-0716-D0ED-AD3EC306E29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F7AD6EE-F2D2-C480-8410-4F5D6512AAA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F5F69A-6332-B5F0-6D06-AFF1FB7012B2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1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086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0D591D5A-56D8-534C-DA74-CF8D4B85E9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-1"/>
            <a:ext cx="12191999" cy="6858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N"/>
          </a:p>
          <a:p>
            <a:endParaRPr lang="en-IN"/>
          </a:p>
          <a:p>
            <a:endParaRPr lang="en-IN"/>
          </a:p>
          <a:p>
            <a:endParaRPr lang="en-IN"/>
          </a:p>
          <a:p>
            <a:endParaRPr lang="en-IN"/>
          </a:p>
          <a:p>
            <a:endParaRPr lang="en-IN"/>
          </a:p>
          <a:p>
            <a:r>
              <a:rPr lang="en-IN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2046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2">
            <a:extLst>
              <a:ext uri="{FF2B5EF4-FFF2-40B4-BE49-F238E27FC236}">
                <a16:creationId xmlns:a16="http://schemas.microsoft.com/office/drawing/2014/main" id="{85B7796F-548D-5BF6-F372-BAC9707C108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CDDDE"/>
          </a:solidFill>
        </p:spPr>
        <p:txBody>
          <a:bodyPr anchor="t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435972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20">
            <a:extLst>
              <a:ext uri="{FF2B5EF4-FFF2-40B4-BE49-F238E27FC236}">
                <a16:creationId xmlns:a16="http://schemas.microsoft.com/office/drawing/2014/main" id="{FF691B79-3929-2C67-3399-55FCDBBD5BDD}"/>
              </a:ext>
            </a:extLst>
          </p:cNvPr>
          <p:cNvSpPr/>
          <p:nvPr userDrawn="1"/>
        </p:nvSpPr>
        <p:spPr>
          <a:xfrm>
            <a:off x="3436970" y="1596889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chemeClr val="accent1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33" name="Freeform: Shape 20">
            <a:extLst>
              <a:ext uri="{FF2B5EF4-FFF2-40B4-BE49-F238E27FC236}">
                <a16:creationId xmlns:a16="http://schemas.microsoft.com/office/drawing/2014/main" id="{831E9F36-186B-E625-8C49-1F6CF1A7E266}"/>
              </a:ext>
            </a:extLst>
          </p:cNvPr>
          <p:cNvSpPr/>
          <p:nvPr userDrawn="1"/>
        </p:nvSpPr>
        <p:spPr>
          <a:xfrm>
            <a:off x="3436969" y="4350486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4D858D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3B945239-37DE-D5CF-5F71-E8FB4800A3B8}"/>
              </a:ext>
            </a:extLst>
          </p:cNvPr>
          <p:cNvSpPr txBox="1"/>
          <p:nvPr userDrawn="1"/>
        </p:nvSpPr>
        <p:spPr>
          <a:xfrm>
            <a:off x="3548166" y="1780437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D5BBB773-78F4-8747-7B33-5A173368EC27}"/>
              </a:ext>
            </a:extLst>
          </p:cNvPr>
          <p:cNvSpPr txBox="1"/>
          <p:nvPr userDrawn="1"/>
        </p:nvSpPr>
        <p:spPr>
          <a:xfrm>
            <a:off x="3548166" y="4532712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Freeform: Shape 20">
            <a:extLst>
              <a:ext uri="{FF2B5EF4-FFF2-40B4-BE49-F238E27FC236}">
                <a16:creationId xmlns:a16="http://schemas.microsoft.com/office/drawing/2014/main" id="{7DC95E75-F90B-64FD-0084-9F302E3429A8}"/>
              </a:ext>
            </a:extLst>
          </p:cNvPr>
          <p:cNvSpPr/>
          <p:nvPr userDrawn="1"/>
        </p:nvSpPr>
        <p:spPr>
          <a:xfrm>
            <a:off x="3436970" y="2983552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98E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39BDB53A-5C82-7015-605B-CE44D03D3A9A}"/>
              </a:ext>
            </a:extLst>
          </p:cNvPr>
          <p:cNvSpPr txBox="1"/>
          <p:nvPr userDrawn="1"/>
        </p:nvSpPr>
        <p:spPr>
          <a:xfrm>
            <a:off x="3548166" y="3165778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3" name="Picture 3" descr="A group of people walking down a street next to a tree&#10;&#10;Description automatically generated">
            <a:extLst>
              <a:ext uri="{FF2B5EF4-FFF2-40B4-BE49-F238E27FC236}">
                <a16:creationId xmlns:a16="http://schemas.microsoft.com/office/drawing/2014/main" id="{295B7A25-ED77-98FA-22B0-B2EB82E6F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4572" t="-8" r="34572"/>
          <a:stretch/>
        </p:blipFill>
        <p:spPr>
          <a:xfrm>
            <a:off x="0" y="0"/>
            <a:ext cx="3206464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0C2ED-35A4-A96F-A6DA-098DC68F5B59}"/>
              </a:ext>
            </a:extLst>
          </p:cNvPr>
          <p:cNvSpPr/>
          <p:nvPr userDrawn="1"/>
        </p:nvSpPr>
        <p:spPr>
          <a:xfrm>
            <a:off x="2" y="1"/>
            <a:ext cx="3206464" cy="6857999"/>
          </a:xfrm>
          <a:prstGeom prst="rect">
            <a:avLst/>
          </a:prstGeom>
          <a:solidFill>
            <a:srgbClr val="A31F3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082DD6C-6BBD-6D72-B561-2E4441E8CF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2332" y="6347532"/>
            <a:ext cx="693517" cy="3972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F44BBB-99C6-0970-17B0-CABB6DE1F01A}"/>
              </a:ext>
            </a:extLst>
          </p:cNvPr>
          <p:cNvSpPr/>
          <p:nvPr userDrawn="1"/>
        </p:nvSpPr>
        <p:spPr>
          <a:xfrm>
            <a:off x="7318812" y="1"/>
            <a:ext cx="4873188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8" name="Graphic 20">
            <a:extLst>
              <a:ext uri="{FF2B5EF4-FFF2-40B4-BE49-F238E27FC236}">
                <a16:creationId xmlns:a16="http://schemas.microsoft.com/office/drawing/2014/main" id="{62979637-DDF3-4D95-176B-0898B78E49CB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C7000ED-09AC-B5A8-DAC5-0C6E618BA972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0CD62BBE-DFC2-DF45-D4CF-075AF4814825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E1435E-55CD-068B-5B18-6CF460290075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724972F-2559-941C-DD1A-3FD0F0617A6F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C4FD915-AADD-DD55-0B51-0E89F551FD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5790" y="1825948"/>
            <a:ext cx="266310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726776-ECB9-5C85-CC67-BF10FDEC42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5790" y="3206173"/>
            <a:ext cx="266310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159A627-C7D4-21B2-8534-631FF8EE9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05790" y="4585788"/>
            <a:ext cx="266310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4BDC152-B376-F493-A064-D05D99685CF4}"/>
              </a:ext>
            </a:extLst>
          </p:cNvPr>
          <p:cNvCxnSpPr>
            <a:cxnSpLocks/>
          </p:cNvCxnSpPr>
          <p:nvPr userDrawn="1"/>
        </p:nvCxnSpPr>
        <p:spPr>
          <a:xfrm flipH="1">
            <a:off x="3481274" y="441372"/>
            <a:ext cx="7977302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C93DA386-14B2-CB91-EFB1-17B22F4990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4771" y="2504367"/>
            <a:ext cx="2665317" cy="1834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558280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tep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5A2CED1-7AC0-2EC6-3088-7BFF8B1E7B7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422896" y="2042941"/>
            <a:ext cx="2548745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3B75118-24AB-9F48-6180-A6B586C5D6C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28541" y="1560144"/>
            <a:ext cx="2548745" cy="438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3F443A-5488-CAE9-AF68-2007F74910AA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60A116-D545-06AD-F6B1-41535C773ECC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D7F8304-4C7D-B667-5372-9F8A733B7A8E}"/>
              </a:ext>
            </a:extLst>
          </p:cNvPr>
          <p:cNvGrpSpPr/>
          <p:nvPr userDrawn="1"/>
        </p:nvGrpSpPr>
        <p:grpSpPr>
          <a:xfrm>
            <a:off x="1651783" y="1606842"/>
            <a:ext cx="3728457" cy="3421515"/>
            <a:chOff x="2747025" y="1917421"/>
            <a:chExt cx="3946604" cy="362170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E9A30DE-8FA1-88D6-5BB6-396128D13872}"/>
                </a:ext>
              </a:extLst>
            </p:cNvPr>
            <p:cNvSpPr/>
            <p:nvPr/>
          </p:nvSpPr>
          <p:spPr>
            <a:xfrm>
              <a:off x="2747025" y="4017552"/>
              <a:ext cx="1521567" cy="1521566"/>
            </a:xfrm>
            <a:custGeom>
              <a:avLst/>
              <a:gdLst>
                <a:gd name="connsiteX0" fmla="*/ 1521568 w 1521567"/>
                <a:gd name="connsiteY0" fmla="*/ 760783 h 1521566"/>
                <a:gd name="connsiteX1" fmla="*/ 760784 w 1521567"/>
                <a:gd name="connsiteY1" fmla="*/ 1521567 h 1521566"/>
                <a:gd name="connsiteX2" fmla="*/ 0 w 1521567"/>
                <a:gd name="connsiteY2" fmla="*/ 760784 h 1521566"/>
                <a:gd name="connsiteX3" fmla="*/ 760784 w 1521567"/>
                <a:gd name="connsiteY3" fmla="*/ 0 h 1521566"/>
                <a:gd name="connsiteX4" fmla="*/ 1521568 w 1521567"/>
                <a:gd name="connsiteY4" fmla="*/ 760783 h 152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567" h="1521566">
                  <a:moveTo>
                    <a:pt x="1521568" y="760783"/>
                  </a:moveTo>
                  <a:cubicBezTo>
                    <a:pt x="1521568" y="1180952"/>
                    <a:pt x="1180953" y="1521567"/>
                    <a:pt x="760784" y="1521567"/>
                  </a:cubicBezTo>
                  <a:cubicBezTo>
                    <a:pt x="340615" y="1521567"/>
                    <a:pt x="0" y="1180953"/>
                    <a:pt x="0" y="760784"/>
                  </a:cubicBezTo>
                  <a:cubicBezTo>
                    <a:pt x="0" y="340615"/>
                    <a:pt x="340615" y="0"/>
                    <a:pt x="760784" y="0"/>
                  </a:cubicBezTo>
                  <a:cubicBezTo>
                    <a:pt x="1180953" y="0"/>
                    <a:pt x="1521568" y="340615"/>
                    <a:pt x="1521568" y="760783"/>
                  </a:cubicBezTo>
                  <a:close/>
                </a:path>
              </a:pathLst>
            </a:custGeom>
            <a:solidFill>
              <a:srgbClr val="00698E"/>
            </a:solidFill>
            <a:ln w="16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320932B-709A-6CA9-D2FF-61B712D14FA1}"/>
                </a:ext>
              </a:extLst>
            </p:cNvPr>
            <p:cNvSpPr/>
            <p:nvPr/>
          </p:nvSpPr>
          <p:spPr>
            <a:xfrm rot="18900000">
              <a:off x="5172062" y="4017557"/>
              <a:ext cx="1521567" cy="1521566"/>
            </a:xfrm>
            <a:custGeom>
              <a:avLst/>
              <a:gdLst>
                <a:gd name="connsiteX0" fmla="*/ 1521568 w 1521567"/>
                <a:gd name="connsiteY0" fmla="*/ 760783 h 1521566"/>
                <a:gd name="connsiteX1" fmla="*/ 760784 w 1521567"/>
                <a:gd name="connsiteY1" fmla="*/ 1521567 h 1521566"/>
                <a:gd name="connsiteX2" fmla="*/ 0 w 1521567"/>
                <a:gd name="connsiteY2" fmla="*/ 760784 h 1521566"/>
                <a:gd name="connsiteX3" fmla="*/ 760784 w 1521567"/>
                <a:gd name="connsiteY3" fmla="*/ 0 h 1521566"/>
                <a:gd name="connsiteX4" fmla="*/ 1521568 w 1521567"/>
                <a:gd name="connsiteY4" fmla="*/ 760783 h 152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567" h="1521566">
                  <a:moveTo>
                    <a:pt x="1521568" y="760783"/>
                  </a:moveTo>
                  <a:cubicBezTo>
                    <a:pt x="1521568" y="1180952"/>
                    <a:pt x="1180953" y="1521567"/>
                    <a:pt x="760784" y="1521567"/>
                  </a:cubicBezTo>
                  <a:cubicBezTo>
                    <a:pt x="340614" y="1521567"/>
                    <a:pt x="0" y="1180953"/>
                    <a:pt x="0" y="760784"/>
                  </a:cubicBezTo>
                  <a:cubicBezTo>
                    <a:pt x="0" y="340615"/>
                    <a:pt x="340614" y="0"/>
                    <a:pt x="760784" y="0"/>
                  </a:cubicBezTo>
                  <a:cubicBezTo>
                    <a:pt x="1180953" y="0"/>
                    <a:pt x="1521568" y="340615"/>
                    <a:pt x="1521568" y="760783"/>
                  </a:cubicBezTo>
                  <a:close/>
                </a:path>
              </a:pathLst>
            </a:custGeom>
            <a:solidFill>
              <a:srgbClr val="041D40"/>
            </a:solidFill>
            <a:ln w="16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E4510A-4940-0CAF-0B41-6F369B4BD6B9}"/>
                </a:ext>
              </a:extLst>
            </p:cNvPr>
            <p:cNvSpPr/>
            <p:nvPr/>
          </p:nvSpPr>
          <p:spPr>
            <a:xfrm>
              <a:off x="3959548" y="1917421"/>
              <a:ext cx="1521567" cy="1521566"/>
            </a:xfrm>
            <a:custGeom>
              <a:avLst/>
              <a:gdLst>
                <a:gd name="connsiteX0" fmla="*/ 1521568 w 1521567"/>
                <a:gd name="connsiteY0" fmla="*/ 760783 h 1521566"/>
                <a:gd name="connsiteX1" fmla="*/ 760784 w 1521567"/>
                <a:gd name="connsiteY1" fmla="*/ 1521567 h 1521566"/>
                <a:gd name="connsiteX2" fmla="*/ 0 w 1521567"/>
                <a:gd name="connsiteY2" fmla="*/ 760783 h 1521566"/>
                <a:gd name="connsiteX3" fmla="*/ 760784 w 1521567"/>
                <a:gd name="connsiteY3" fmla="*/ 0 h 1521566"/>
                <a:gd name="connsiteX4" fmla="*/ 1521568 w 1521567"/>
                <a:gd name="connsiteY4" fmla="*/ 760783 h 152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567" h="1521566">
                  <a:moveTo>
                    <a:pt x="1521568" y="760783"/>
                  </a:moveTo>
                  <a:cubicBezTo>
                    <a:pt x="1521568" y="1180952"/>
                    <a:pt x="1180953" y="1521567"/>
                    <a:pt x="760784" y="1521567"/>
                  </a:cubicBezTo>
                  <a:cubicBezTo>
                    <a:pt x="340614" y="1521567"/>
                    <a:pt x="0" y="1180952"/>
                    <a:pt x="0" y="760783"/>
                  </a:cubicBezTo>
                  <a:cubicBezTo>
                    <a:pt x="0" y="340614"/>
                    <a:pt x="340614" y="0"/>
                    <a:pt x="760784" y="0"/>
                  </a:cubicBezTo>
                  <a:cubicBezTo>
                    <a:pt x="1180953" y="0"/>
                    <a:pt x="1521568" y="340614"/>
                    <a:pt x="1521568" y="760783"/>
                  </a:cubicBezTo>
                  <a:close/>
                </a:path>
              </a:pathLst>
            </a:custGeom>
            <a:solidFill>
              <a:srgbClr val="A31F34"/>
            </a:solidFill>
            <a:ln w="16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</p:grp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67319AE9-7AC6-E7D0-1560-9FFF71E5D67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193412" y="2021031"/>
            <a:ext cx="622909" cy="622909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CB8BBA6F-C5F1-E833-817D-A3171564C5F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50039" y="3998166"/>
            <a:ext cx="622909" cy="622909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F98A84E2-1814-2805-C28C-BC465E2F87B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038565" y="3998166"/>
            <a:ext cx="622909" cy="622909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id="{1053FFB8-C76C-1402-CDF3-F7E6A253BB3C}"/>
              </a:ext>
            </a:extLst>
          </p:cNvPr>
          <p:cNvGrpSpPr/>
          <p:nvPr userDrawn="1"/>
        </p:nvGrpSpPr>
        <p:grpSpPr>
          <a:xfrm rot="18083378">
            <a:off x="2603594" y="3032764"/>
            <a:ext cx="503870" cy="463299"/>
            <a:chOff x="0" y="0"/>
            <a:chExt cx="812800" cy="747355"/>
          </a:xfrm>
          <a:solidFill>
            <a:srgbClr val="00698E"/>
          </a:solidFill>
        </p:grpSpPr>
        <p:sp>
          <p:nvSpPr>
            <p:cNvPr id="10" name="Freeform 25">
              <a:extLst>
                <a:ext uri="{FF2B5EF4-FFF2-40B4-BE49-F238E27FC236}">
                  <a16:creationId xmlns:a16="http://schemas.microsoft.com/office/drawing/2014/main" id="{AC51C36B-8432-9C46-D447-89D16A2A49A2}"/>
                </a:ext>
              </a:extLst>
            </p:cNvPr>
            <p:cNvSpPr/>
            <p:nvPr/>
          </p:nvSpPr>
          <p:spPr>
            <a:xfrm>
              <a:off x="0" y="0"/>
              <a:ext cx="812800" cy="747355"/>
            </a:xfrm>
            <a:custGeom>
              <a:avLst/>
              <a:gdLst/>
              <a:ahLst/>
              <a:cxnLst/>
              <a:rect l="l" t="t" r="r" b="b"/>
              <a:pathLst>
                <a:path w="812800" h="747355">
                  <a:moveTo>
                    <a:pt x="812800" y="37367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44155"/>
                  </a:lnTo>
                  <a:lnTo>
                    <a:pt x="406400" y="544155"/>
                  </a:lnTo>
                  <a:lnTo>
                    <a:pt x="406400" y="747355"/>
                  </a:lnTo>
                  <a:lnTo>
                    <a:pt x="812800" y="373677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B3CD7914-1915-BC33-2556-DAAD7929031B}"/>
                </a:ext>
              </a:extLst>
            </p:cNvPr>
            <p:cNvSpPr txBox="1"/>
            <p:nvPr/>
          </p:nvSpPr>
          <p:spPr>
            <a:xfrm>
              <a:off x="2" y="165099"/>
              <a:ext cx="423323" cy="444501"/>
            </a:xfrm>
            <a:prstGeom prst="rect">
              <a:avLst/>
            </a:prstGeom>
            <a:grpFill/>
          </p:spPr>
          <p:txBody>
            <a:bodyPr lIns="57843" tIns="57843" rIns="57843" bIns="57843" rtlCol="0" anchor="ctr"/>
            <a:lstStyle/>
            <a:p>
              <a:pPr algn="ctr">
                <a:lnSpc>
                  <a:spcPts val="3080"/>
                </a:lnSpc>
              </a:pPr>
              <a:endParaRPr sz="2700"/>
            </a:p>
          </p:txBody>
        </p:sp>
      </p:grpSp>
      <p:grpSp>
        <p:nvGrpSpPr>
          <p:cNvPr id="22" name="Group 24">
            <a:extLst>
              <a:ext uri="{FF2B5EF4-FFF2-40B4-BE49-F238E27FC236}">
                <a16:creationId xmlns:a16="http://schemas.microsoft.com/office/drawing/2014/main" id="{A7F18793-2CC0-1295-EB7B-59DBD0AFD215}"/>
              </a:ext>
            </a:extLst>
          </p:cNvPr>
          <p:cNvGrpSpPr/>
          <p:nvPr userDrawn="1"/>
        </p:nvGrpSpPr>
        <p:grpSpPr>
          <a:xfrm rot="3604638">
            <a:off x="4059306" y="3030952"/>
            <a:ext cx="503870" cy="463299"/>
            <a:chOff x="0" y="0"/>
            <a:chExt cx="812800" cy="747355"/>
          </a:xfrm>
          <a:solidFill>
            <a:srgbClr val="A31F34"/>
          </a:solidFill>
        </p:grpSpPr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19E39F6F-7976-5789-6625-B8E621CD68D6}"/>
                </a:ext>
              </a:extLst>
            </p:cNvPr>
            <p:cNvSpPr/>
            <p:nvPr/>
          </p:nvSpPr>
          <p:spPr>
            <a:xfrm>
              <a:off x="0" y="0"/>
              <a:ext cx="812800" cy="747355"/>
            </a:xfrm>
            <a:custGeom>
              <a:avLst/>
              <a:gdLst/>
              <a:ahLst/>
              <a:cxnLst/>
              <a:rect l="l" t="t" r="r" b="b"/>
              <a:pathLst>
                <a:path w="812800" h="747355">
                  <a:moveTo>
                    <a:pt x="812800" y="37367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44155"/>
                  </a:lnTo>
                  <a:lnTo>
                    <a:pt x="406400" y="544155"/>
                  </a:lnTo>
                  <a:lnTo>
                    <a:pt x="406400" y="747355"/>
                  </a:lnTo>
                  <a:lnTo>
                    <a:pt x="812800" y="373677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276DB335-42B7-32A5-09D2-A0C1F33B83BB}"/>
                </a:ext>
              </a:extLst>
            </p:cNvPr>
            <p:cNvSpPr txBox="1"/>
            <p:nvPr/>
          </p:nvSpPr>
          <p:spPr>
            <a:xfrm>
              <a:off x="2" y="165099"/>
              <a:ext cx="423323" cy="444501"/>
            </a:xfrm>
            <a:prstGeom prst="rect">
              <a:avLst/>
            </a:prstGeom>
            <a:grpFill/>
          </p:spPr>
          <p:txBody>
            <a:bodyPr lIns="57843" tIns="57843" rIns="57843" bIns="57843" rtlCol="0" anchor="ctr"/>
            <a:lstStyle/>
            <a:p>
              <a:pPr algn="ctr">
                <a:lnSpc>
                  <a:spcPts val="3080"/>
                </a:lnSpc>
              </a:pPr>
              <a:endParaRPr sz="2700"/>
            </a:p>
          </p:txBody>
        </p:sp>
      </p:grpSp>
      <p:grpSp>
        <p:nvGrpSpPr>
          <p:cNvPr id="26" name="Group 24">
            <a:extLst>
              <a:ext uri="{FF2B5EF4-FFF2-40B4-BE49-F238E27FC236}">
                <a16:creationId xmlns:a16="http://schemas.microsoft.com/office/drawing/2014/main" id="{889FE7E1-92B4-AC8A-1194-3CCE0E894B99}"/>
              </a:ext>
            </a:extLst>
          </p:cNvPr>
          <p:cNvGrpSpPr/>
          <p:nvPr userDrawn="1"/>
        </p:nvGrpSpPr>
        <p:grpSpPr>
          <a:xfrm rot="10800000">
            <a:off x="3241502" y="4154558"/>
            <a:ext cx="503870" cy="463299"/>
            <a:chOff x="0" y="0"/>
            <a:chExt cx="812800" cy="747355"/>
          </a:xfrm>
          <a:solidFill>
            <a:srgbClr val="041D40"/>
          </a:solidFill>
        </p:grpSpPr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ADA8B66E-6F43-77B9-836C-EAA376273AB5}"/>
                </a:ext>
              </a:extLst>
            </p:cNvPr>
            <p:cNvSpPr/>
            <p:nvPr/>
          </p:nvSpPr>
          <p:spPr>
            <a:xfrm>
              <a:off x="0" y="0"/>
              <a:ext cx="812800" cy="747355"/>
            </a:xfrm>
            <a:custGeom>
              <a:avLst/>
              <a:gdLst/>
              <a:ahLst/>
              <a:cxnLst/>
              <a:rect l="l" t="t" r="r" b="b"/>
              <a:pathLst>
                <a:path w="812800" h="747355">
                  <a:moveTo>
                    <a:pt x="812800" y="37367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44155"/>
                  </a:lnTo>
                  <a:lnTo>
                    <a:pt x="406400" y="544155"/>
                  </a:lnTo>
                  <a:lnTo>
                    <a:pt x="406400" y="747355"/>
                  </a:lnTo>
                  <a:lnTo>
                    <a:pt x="812800" y="373677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5" name="TextBox 26">
              <a:extLst>
                <a:ext uri="{FF2B5EF4-FFF2-40B4-BE49-F238E27FC236}">
                  <a16:creationId xmlns:a16="http://schemas.microsoft.com/office/drawing/2014/main" id="{04AB58A1-9214-6FCC-403F-46EB6FC8B54C}"/>
                </a:ext>
              </a:extLst>
            </p:cNvPr>
            <p:cNvSpPr txBox="1"/>
            <p:nvPr/>
          </p:nvSpPr>
          <p:spPr>
            <a:xfrm>
              <a:off x="2" y="165099"/>
              <a:ext cx="423323" cy="444501"/>
            </a:xfrm>
            <a:prstGeom prst="rect">
              <a:avLst/>
            </a:prstGeom>
            <a:grpFill/>
          </p:spPr>
          <p:txBody>
            <a:bodyPr lIns="57843" tIns="57843" rIns="57843" bIns="57843" rtlCol="0" anchor="ctr"/>
            <a:lstStyle/>
            <a:p>
              <a:pPr algn="ctr">
                <a:lnSpc>
                  <a:spcPts val="3080"/>
                </a:lnSpc>
              </a:pPr>
              <a:endParaRPr sz="2700"/>
            </a:p>
          </p:txBody>
        </p:sp>
      </p:grp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0DB17A4-30A2-2488-0AAB-51A689050FE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175828" y="5601994"/>
            <a:ext cx="2548745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022C006-B791-640A-2A39-06ACD56DCBA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181473" y="5119197"/>
            <a:ext cx="2548745" cy="438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D1D1A05-C415-D0FE-8858-C20D6A7C203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20040" y="5573349"/>
            <a:ext cx="2548745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0EFE399-47D2-732D-C77F-5A10807418B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20041" y="5119197"/>
            <a:ext cx="2548745" cy="438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05E8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 Here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CE2E51D-4484-5452-654E-6ED1A79F0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967709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tep 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3F443A-5488-CAE9-AF68-2007F74910AA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60A116-D545-06AD-F6B1-41535C773ECC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960455D4-8813-A78A-80B8-F3C090EA2DFC}"/>
              </a:ext>
            </a:extLst>
          </p:cNvPr>
          <p:cNvSpPr/>
          <p:nvPr userDrawn="1"/>
        </p:nvSpPr>
        <p:spPr>
          <a:xfrm rot="16200000">
            <a:off x="597071" y="3662184"/>
            <a:ext cx="965199" cy="765788"/>
          </a:xfrm>
          <a:custGeom>
            <a:avLst/>
            <a:gdLst/>
            <a:ahLst/>
            <a:cxnLst/>
            <a:rect l="l" t="t" r="r" b="b"/>
            <a:pathLst>
              <a:path w="548693" h="516530">
                <a:moveTo>
                  <a:pt x="203200" y="0"/>
                </a:moveTo>
                <a:lnTo>
                  <a:pt x="345493" y="0"/>
                </a:lnTo>
                <a:lnTo>
                  <a:pt x="548693" y="516530"/>
                </a:lnTo>
                <a:lnTo>
                  <a:pt x="0" y="516530"/>
                </a:lnTo>
                <a:lnTo>
                  <a:pt x="203200" y="0"/>
                </a:lnTo>
              </a:path>
            </a:pathLst>
          </a:custGeom>
          <a:solidFill>
            <a:srgbClr val="6AA2B8"/>
          </a:solidFill>
          <a:ln>
            <a:noFill/>
          </a:ln>
        </p:spPr>
        <p:txBody>
          <a:bodyPr/>
          <a:lstStyle/>
          <a:p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50DBA-62FF-12F4-A5D9-A16D6EE745C1}"/>
              </a:ext>
            </a:extLst>
          </p:cNvPr>
          <p:cNvSpPr txBox="1"/>
          <p:nvPr userDrawn="1"/>
        </p:nvSpPr>
        <p:spPr>
          <a:xfrm rot="16200000">
            <a:off x="622658" y="3408308"/>
            <a:ext cx="1097400" cy="1271656"/>
          </a:xfrm>
          <a:prstGeom prst="rect">
            <a:avLst/>
          </a:prstGeom>
        </p:spPr>
        <p:txBody>
          <a:bodyPr lIns="33858" tIns="33858" rIns="33858" bIns="33858" rtlCol="0" anchor="ctr"/>
          <a:lstStyle/>
          <a:p>
            <a:pPr algn="ctr">
              <a:lnSpc>
                <a:spcPts val="2052"/>
              </a:lnSpc>
            </a:pPr>
            <a:endParaRPr sz="800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78AA2FA-441E-450B-D925-C68B345CFC85}"/>
              </a:ext>
            </a:extLst>
          </p:cNvPr>
          <p:cNvSpPr/>
          <p:nvPr userDrawn="1"/>
        </p:nvSpPr>
        <p:spPr>
          <a:xfrm rot="16200000">
            <a:off x="1177782" y="3643993"/>
            <a:ext cx="1879599" cy="802168"/>
          </a:xfrm>
          <a:custGeom>
            <a:avLst/>
            <a:gdLst/>
            <a:ahLst/>
            <a:cxnLst/>
            <a:rect l="l" t="t" r="r" b="b"/>
            <a:pathLst>
              <a:path w="1006928" h="469995">
                <a:moveTo>
                  <a:pt x="203200" y="0"/>
                </a:moveTo>
                <a:lnTo>
                  <a:pt x="803728" y="0"/>
                </a:lnTo>
                <a:lnTo>
                  <a:pt x="1006928" y="469995"/>
                </a:lnTo>
                <a:lnTo>
                  <a:pt x="0" y="469995"/>
                </a:lnTo>
                <a:lnTo>
                  <a:pt x="203200" y="0"/>
                </a:lnTo>
              </a:path>
            </a:pathLst>
          </a:custGeom>
          <a:solidFill>
            <a:srgbClr val="4D858D"/>
          </a:solidFill>
          <a:ln>
            <a:noFill/>
          </a:ln>
        </p:spPr>
        <p:txBody>
          <a:bodyPr/>
          <a:lstStyle/>
          <a:p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E62C00F-4613-CC83-C08B-5EA365CC59BD}"/>
              </a:ext>
            </a:extLst>
          </p:cNvPr>
          <p:cNvSpPr/>
          <p:nvPr userDrawn="1"/>
        </p:nvSpPr>
        <p:spPr>
          <a:xfrm rot="16200000">
            <a:off x="1870209" y="3560876"/>
            <a:ext cx="2894203" cy="967006"/>
          </a:xfrm>
          <a:custGeom>
            <a:avLst/>
            <a:gdLst/>
            <a:ahLst/>
            <a:cxnLst/>
            <a:rect l="l" t="t" r="r" b="b"/>
            <a:pathLst>
              <a:path w="1452251" h="557895">
                <a:moveTo>
                  <a:pt x="203200" y="0"/>
                </a:moveTo>
                <a:lnTo>
                  <a:pt x="1249051" y="0"/>
                </a:lnTo>
                <a:lnTo>
                  <a:pt x="1452251" y="557895"/>
                </a:lnTo>
                <a:lnTo>
                  <a:pt x="0" y="557895"/>
                </a:lnTo>
                <a:lnTo>
                  <a:pt x="203200" y="0"/>
                </a:lnTo>
              </a:path>
            </a:pathLst>
          </a:custGeom>
          <a:solidFill>
            <a:srgbClr val="00698E"/>
          </a:solidFill>
          <a:ln>
            <a:noFill/>
          </a:ln>
        </p:spPr>
        <p:txBody>
          <a:bodyPr/>
          <a:lstStyle/>
          <a:p>
            <a:endParaRPr lang="en-US" sz="80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7AF881B3-B52A-BD89-0892-12C3A6E3AD9B}"/>
              </a:ext>
            </a:extLst>
          </p:cNvPr>
          <p:cNvSpPr txBox="1"/>
          <p:nvPr userDrawn="1"/>
        </p:nvSpPr>
        <p:spPr>
          <a:xfrm rot="16200000">
            <a:off x="3072843" y="4096401"/>
            <a:ext cx="1097400" cy="1271655"/>
          </a:xfrm>
          <a:prstGeom prst="rect">
            <a:avLst/>
          </a:prstGeom>
        </p:spPr>
        <p:txBody>
          <a:bodyPr lIns="33858" tIns="33858" rIns="33858" bIns="33858" rtlCol="0" anchor="ctr"/>
          <a:lstStyle/>
          <a:p>
            <a:pPr algn="ctr">
              <a:lnSpc>
                <a:spcPts val="2052"/>
              </a:lnSpc>
            </a:pPr>
            <a:endParaRPr sz="800">
              <a:solidFill>
                <a:schemeClr val="tx1"/>
              </a:solidFill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5223E9F-20E9-D199-7F79-8268974501A6}"/>
              </a:ext>
            </a:extLst>
          </p:cNvPr>
          <p:cNvSpPr/>
          <p:nvPr userDrawn="1"/>
        </p:nvSpPr>
        <p:spPr>
          <a:xfrm rot="16200000">
            <a:off x="276062" y="3134455"/>
            <a:ext cx="1346811" cy="855668"/>
          </a:xfrm>
          <a:custGeom>
            <a:avLst/>
            <a:gdLst/>
            <a:ahLst/>
            <a:cxnLst/>
            <a:rect l="l" t="t" r="r" b="b"/>
            <a:pathLst>
              <a:path w="812800" h="516530">
                <a:moveTo>
                  <a:pt x="203200" y="0"/>
                </a:moveTo>
                <a:lnTo>
                  <a:pt x="609600" y="0"/>
                </a:lnTo>
                <a:lnTo>
                  <a:pt x="812800" y="516530"/>
                </a:lnTo>
                <a:lnTo>
                  <a:pt x="0" y="516530"/>
                </a:lnTo>
                <a:lnTo>
                  <a:pt x="203200" y="0"/>
                </a:ln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BC3071F4-8561-3CF2-A07E-053239E9D0EB}"/>
              </a:ext>
            </a:extLst>
          </p:cNvPr>
          <p:cNvSpPr txBox="1"/>
          <p:nvPr userDrawn="1"/>
        </p:nvSpPr>
        <p:spPr>
          <a:xfrm rot="16200000">
            <a:off x="533957" y="3051165"/>
            <a:ext cx="1097401" cy="1271656"/>
          </a:xfrm>
          <a:prstGeom prst="rect">
            <a:avLst/>
          </a:prstGeom>
        </p:spPr>
        <p:txBody>
          <a:bodyPr lIns="33858" tIns="33858" rIns="33858" bIns="33858" rtlCol="0" anchor="ctr"/>
          <a:lstStyle/>
          <a:p>
            <a:pPr algn="ctr">
              <a:lnSpc>
                <a:spcPts val="2052"/>
              </a:lnSpc>
            </a:pPr>
            <a:endParaRPr sz="800">
              <a:solidFill>
                <a:schemeClr val="tx1"/>
              </a:solidFill>
            </a:endParaRPr>
          </a:p>
        </p:txBody>
      </p:sp>
      <p:sp>
        <p:nvSpPr>
          <p:cNvPr id="29" name="Freeform 17">
            <a:extLst>
              <a:ext uri="{FF2B5EF4-FFF2-40B4-BE49-F238E27FC236}">
                <a16:creationId xmlns:a16="http://schemas.microsoft.com/office/drawing/2014/main" id="{07A10DB6-5B78-A7CD-4384-3EB798A2E5C5}"/>
              </a:ext>
            </a:extLst>
          </p:cNvPr>
          <p:cNvSpPr/>
          <p:nvPr userDrawn="1"/>
        </p:nvSpPr>
        <p:spPr>
          <a:xfrm rot="16200000">
            <a:off x="905010" y="3146938"/>
            <a:ext cx="2250531" cy="830701"/>
          </a:xfrm>
          <a:custGeom>
            <a:avLst/>
            <a:gdLst/>
            <a:ahLst/>
            <a:cxnLst/>
            <a:rect l="l" t="t" r="r" b="b"/>
            <a:pathLst>
              <a:path w="1272978" h="469995">
                <a:moveTo>
                  <a:pt x="203200" y="0"/>
                </a:moveTo>
                <a:lnTo>
                  <a:pt x="1069778" y="0"/>
                </a:lnTo>
                <a:lnTo>
                  <a:pt x="1272978" y="469995"/>
                </a:lnTo>
                <a:lnTo>
                  <a:pt x="0" y="469995"/>
                </a:lnTo>
                <a:lnTo>
                  <a:pt x="203200" y="0"/>
                </a:ln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9AE8A5DC-3DDB-38EC-1A98-023094BEA263}"/>
              </a:ext>
            </a:extLst>
          </p:cNvPr>
          <p:cNvSpPr txBox="1"/>
          <p:nvPr userDrawn="1"/>
        </p:nvSpPr>
        <p:spPr>
          <a:xfrm rot="16200000">
            <a:off x="1688846" y="3503026"/>
            <a:ext cx="1097401" cy="1271657"/>
          </a:xfrm>
          <a:prstGeom prst="rect">
            <a:avLst/>
          </a:prstGeom>
        </p:spPr>
        <p:txBody>
          <a:bodyPr lIns="33858" tIns="33858" rIns="33858" bIns="33858" rtlCol="0" anchor="ctr"/>
          <a:lstStyle/>
          <a:p>
            <a:pPr algn="ctr">
              <a:lnSpc>
                <a:spcPts val="2052"/>
              </a:lnSpc>
            </a:pPr>
            <a:endParaRPr sz="800">
              <a:solidFill>
                <a:schemeClr val="tx1"/>
              </a:solidFill>
            </a:endParaRPr>
          </a:p>
        </p:txBody>
      </p:sp>
      <p:sp>
        <p:nvSpPr>
          <p:cNvPr id="42" name="Freeform 20">
            <a:extLst>
              <a:ext uri="{FF2B5EF4-FFF2-40B4-BE49-F238E27FC236}">
                <a16:creationId xmlns:a16="http://schemas.microsoft.com/office/drawing/2014/main" id="{9AC2A98D-97A8-B7ED-E6A8-463521D8177B}"/>
              </a:ext>
            </a:extLst>
          </p:cNvPr>
          <p:cNvSpPr/>
          <p:nvPr userDrawn="1"/>
        </p:nvSpPr>
        <p:spPr>
          <a:xfrm rot="16200000">
            <a:off x="1616814" y="3054872"/>
            <a:ext cx="3144099" cy="1014834"/>
          </a:xfrm>
          <a:custGeom>
            <a:avLst/>
            <a:gdLst/>
            <a:ahLst/>
            <a:cxnLst/>
            <a:rect l="l" t="t" r="r" b="b"/>
            <a:pathLst>
              <a:path w="1727986" h="557895">
                <a:moveTo>
                  <a:pt x="203200" y="0"/>
                </a:moveTo>
                <a:lnTo>
                  <a:pt x="1524786" y="0"/>
                </a:lnTo>
                <a:lnTo>
                  <a:pt x="1727986" y="557895"/>
                </a:lnTo>
                <a:lnTo>
                  <a:pt x="0" y="557895"/>
                </a:lnTo>
                <a:lnTo>
                  <a:pt x="203200" y="0"/>
                </a:ln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43" name="TextBox 21">
            <a:extLst>
              <a:ext uri="{FF2B5EF4-FFF2-40B4-BE49-F238E27FC236}">
                <a16:creationId xmlns:a16="http://schemas.microsoft.com/office/drawing/2014/main" id="{CE8C9E02-D645-3A2A-9AB3-84B541CA6A31}"/>
              </a:ext>
            </a:extLst>
          </p:cNvPr>
          <p:cNvSpPr txBox="1"/>
          <p:nvPr userDrawn="1"/>
        </p:nvSpPr>
        <p:spPr>
          <a:xfrm rot="16200000">
            <a:off x="2856014" y="3949811"/>
            <a:ext cx="1097400" cy="1271655"/>
          </a:xfrm>
          <a:prstGeom prst="rect">
            <a:avLst/>
          </a:prstGeom>
        </p:spPr>
        <p:txBody>
          <a:bodyPr lIns="33858" tIns="33858" rIns="33858" bIns="33858" rtlCol="0" anchor="ctr"/>
          <a:lstStyle/>
          <a:p>
            <a:pPr algn="ctr">
              <a:lnSpc>
                <a:spcPts val="2052"/>
              </a:lnSpc>
            </a:pPr>
            <a:endParaRPr sz="800">
              <a:solidFill>
                <a:schemeClr val="tx1"/>
              </a:solidFill>
            </a:endParaRPr>
          </a:p>
        </p:txBody>
      </p:sp>
      <p:sp>
        <p:nvSpPr>
          <p:cNvPr id="44" name="TextBox 41">
            <a:extLst>
              <a:ext uri="{FF2B5EF4-FFF2-40B4-BE49-F238E27FC236}">
                <a16:creationId xmlns:a16="http://schemas.microsoft.com/office/drawing/2014/main" id="{3AD7AA5C-406A-1E4B-3A0C-8BA5AECD869D}"/>
              </a:ext>
            </a:extLst>
          </p:cNvPr>
          <p:cNvSpPr txBox="1"/>
          <p:nvPr userDrawn="1"/>
        </p:nvSpPr>
        <p:spPr>
          <a:xfrm>
            <a:off x="745961" y="3205534"/>
            <a:ext cx="401918" cy="39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99" b="1" spc="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TextBox 42">
            <a:extLst>
              <a:ext uri="{FF2B5EF4-FFF2-40B4-BE49-F238E27FC236}">
                <a16:creationId xmlns:a16="http://schemas.microsoft.com/office/drawing/2014/main" id="{0B75E00B-DA13-198A-7A8C-2B108F31D60F}"/>
              </a:ext>
            </a:extLst>
          </p:cNvPr>
          <p:cNvSpPr txBox="1"/>
          <p:nvPr userDrawn="1"/>
        </p:nvSpPr>
        <p:spPr>
          <a:xfrm>
            <a:off x="1829316" y="2749678"/>
            <a:ext cx="401918" cy="39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5"/>
              </a:lnSpc>
            </a:pPr>
            <a:r>
              <a:rPr lang="en-US" sz="2399" b="1" spc="9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6" name="TextBox 43">
            <a:extLst>
              <a:ext uri="{FF2B5EF4-FFF2-40B4-BE49-F238E27FC236}">
                <a16:creationId xmlns:a16="http://schemas.microsoft.com/office/drawing/2014/main" id="{13CE4274-CDC6-2E68-AAF9-619C4955A2C6}"/>
              </a:ext>
            </a:extLst>
          </p:cNvPr>
          <p:cNvSpPr txBox="1"/>
          <p:nvPr userDrawn="1"/>
        </p:nvSpPr>
        <p:spPr>
          <a:xfrm>
            <a:off x="2986167" y="2332877"/>
            <a:ext cx="401918" cy="39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99" b="1" spc="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7" name="Content Placeholder 23">
            <a:extLst>
              <a:ext uri="{FF2B5EF4-FFF2-40B4-BE49-F238E27FC236}">
                <a16:creationId xmlns:a16="http://schemas.microsoft.com/office/drawing/2014/main" id="{9942AF46-459F-113C-49D3-5F06633E2E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20860" y="1783080"/>
            <a:ext cx="2926675" cy="370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609448" indent="-609448">
              <a:spcAft>
                <a:spcPts val="400"/>
              </a:spcAft>
              <a:buFont typeface="+mj-lt"/>
              <a:buAutoNum type="arabicPeriod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171" indent="-609448">
              <a:buFont typeface="+mj-lt"/>
              <a:buAutoNum type="arabicPeriod"/>
              <a:defRPr sz="3199">
                <a:solidFill>
                  <a:schemeClr val="bg1"/>
                </a:solidFill>
              </a:defRPr>
            </a:lvl2pPr>
            <a:lvl3pPr marL="1104624" indent="-495176">
              <a:buFont typeface="+mj-lt"/>
              <a:buAutoNum type="arabicPeriod"/>
              <a:defRPr sz="2933">
                <a:solidFill>
                  <a:schemeClr val="bg1"/>
                </a:solidFill>
              </a:defRPr>
            </a:lvl3pPr>
            <a:lvl4pPr marL="1409348" indent="-495176">
              <a:buFont typeface="+mj-lt"/>
              <a:buAutoNum type="arabicPeriod"/>
              <a:defRPr sz="2666">
                <a:solidFill>
                  <a:schemeClr val="bg1"/>
                </a:solidFill>
              </a:defRPr>
            </a:lvl4pPr>
            <a:lvl5pPr marL="1714071" indent="-495176">
              <a:buFont typeface="+mj-lt"/>
              <a:buAutoNum type="arabicPeriod"/>
              <a:defRPr sz="2666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Step 1</a:t>
            </a:r>
          </a:p>
          <a:p>
            <a:pPr lvl="0"/>
            <a:r>
              <a:rPr lang="en-US"/>
              <a:t>Step 2</a:t>
            </a:r>
          </a:p>
          <a:p>
            <a:pPr lvl="0"/>
            <a:r>
              <a:rPr lang="en-US"/>
              <a:t>Step 3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901E4B18-1F04-DD5B-F12E-549083CF14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963244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954DA8-490D-D16C-B369-DC29C007C6B7}"/>
              </a:ext>
            </a:extLst>
          </p:cNvPr>
          <p:cNvSpPr/>
          <p:nvPr userDrawn="1"/>
        </p:nvSpPr>
        <p:spPr>
          <a:xfrm>
            <a:off x="0" y="0"/>
            <a:ext cx="7316403" cy="6858000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FC190D-E92C-BA0B-B88A-D19E8F64F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6" name="Graphic 20">
            <a:extLst>
              <a:ext uri="{FF2B5EF4-FFF2-40B4-BE49-F238E27FC236}">
                <a16:creationId xmlns:a16="http://schemas.microsoft.com/office/drawing/2014/main" id="{9D46CE01-6B38-3AC7-74E6-396804BBA83D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66B2E250-5F1D-E5A1-FB11-52BCC142789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" name="Graphic 20">
              <a:extLst>
                <a:ext uri="{FF2B5EF4-FFF2-40B4-BE49-F238E27FC236}">
                  <a16:creationId xmlns:a16="http://schemas.microsoft.com/office/drawing/2014/main" id="{917AB28F-FBFE-9B2C-F425-E2645ADB10C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BBBEABBF-6556-24FB-83D5-E96036431A19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4F22F9DC-ECEB-B7B4-668A-69498C91E8C5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C8FDD-3A30-8462-F2D2-09ED58E5A584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12" name="Graphic 20">
            <a:extLst>
              <a:ext uri="{FF2B5EF4-FFF2-40B4-BE49-F238E27FC236}">
                <a16:creationId xmlns:a16="http://schemas.microsoft.com/office/drawing/2014/main" id="{D166BB68-D187-D8A6-5350-6A8D65010B36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AC72186D-A415-5202-B5CF-67E75144BBAD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4" name="Graphic 20">
              <a:extLst>
                <a:ext uri="{FF2B5EF4-FFF2-40B4-BE49-F238E27FC236}">
                  <a16:creationId xmlns:a16="http://schemas.microsoft.com/office/drawing/2014/main" id="{A1CDDCD1-2DF8-FE3A-78EA-C628008D6D07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5" name="Freeform: Shape 9">
                <a:extLst>
                  <a:ext uri="{FF2B5EF4-FFF2-40B4-BE49-F238E27FC236}">
                    <a16:creationId xmlns:a16="http://schemas.microsoft.com/office/drawing/2014/main" id="{FF324666-5CDD-094A-BDF7-FE132AF79FA1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0">
                <a:extLst>
                  <a:ext uri="{FF2B5EF4-FFF2-40B4-BE49-F238E27FC236}">
                    <a16:creationId xmlns:a16="http://schemas.microsoft.com/office/drawing/2014/main" id="{1A110FE3-ED7F-97CC-F66B-3DDBD01A1B00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6B8887-D719-968C-29CB-4F552A039071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5400634-E8F5-9B85-93E7-C874FC3B8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11" y="1614492"/>
            <a:ext cx="6309360" cy="16287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300"/>
              </a:spcBef>
              <a:buNone/>
              <a:defRPr sz="48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1846BDC-2242-8C67-5BF8-FF3072BB41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711" y="3400429"/>
            <a:ext cx="6309360" cy="928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2800" b="0" cap="none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52424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F44BBB-99C6-0970-17B0-CABB6DE1F01A}"/>
              </a:ext>
            </a:extLst>
          </p:cNvPr>
          <p:cNvSpPr/>
          <p:nvPr userDrawn="1"/>
        </p:nvSpPr>
        <p:spPr>
          <a:xfrm>
            <a:off x="3202110" y="1"/>
            <a:ext cx="8989890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5" name="Freeform: Shape 20">
            <a:extLst>
              <a:ext uri="{FF2B5EF4-FFF2-40B4-BE49-F238E27FC236}">
                <a16:creationId xmlns:a16="http://schemas.microsoft.com/office/drawing/2014/main" id="{57C2717A-BC76-A365-2229-49DBED0DED7A}"/>
              </a:ext>
            </a:extLst>
          </p:cNvPr>
          <p:cNvSpPr/>
          <p:nvPr userDrawn="1"/>
        </p:nvSpPr>
        <p:spPr>
          <a:xfrm>
            <a:off x="3481274" y="1082562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chemeClr val="accent1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18" name="Freeform: Shape 20">
            <a:extLst>
              <a:ext uri="{FF2B5EF4-FFF2-40B4-BE49-F238E27FC236}">
                <a16:creationId xmlns:a16="http://schemas.microsoft.com/office/drawing/2014/main" id="{4961EA05-243D-A437-CEC3-C25481E9C8B5}"/>
              </a:ext>
            </a:extLst>
          </p:cNvPr>
          <p:cNvSpPr/>
          <p:nvPr userDrawn="1"/>
        </p:nvSpPr>
        <p:spPr>
          <a:xfrm>
            <a:off x="3481274" y="2469225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98E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43" name="Freeform: Shape 20">
            <a:extLst>
              <a:ext uri="{FF2B5EF4-FFF2-40B4-BE49-F238E27FC236}">
                <a16:creationId xmlns:a16="http://schemas.microsoft.com/office/drawing/2014/main" id="{8A0255A3-F973-D38F-EAAC-B9F5A3B00165}"/>
              </a:ext>
            </a:extLst>
          </p:cNvPr>
          <p:cNvSpPr/>
          <p:nvPr userDrawn="1"/>
        </p:nvSpPr>
        <p:spPr>
          <a:xfrm>
            <a:off x="3481273" y="3836159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4D858D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46" name="Freeform: Shape 20">
            <a:extLst>
              <a:ext uri="{FF2B5EF4-FFF2-40B4-BE49-F238E27FC236}">
                <a16:creationId xmlns:a16="http://schemas.microsoft.com/office/drawing/2014/main" id="{39945D8B-E901-6B78-F89C-3956775DD279}"/>
              </a:ext>
            </a:extLst>
          </p:cNvPr>
          <p:cNvSpPr/>
          <p:nvPr userDrawn="1"/>
        </p:nvSpPr>
        <p:spPr>
          <a:xfrm>
            <a:off x="3487688" y="5248823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B67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1378A02C-1314-1FA3-C951-9A09388970C3}"/>
              </a:ext>
            </a:extLst>
          </p:cNvPr>
          <p:cNvSpPr txBox="1"/>
          <p:nvPr userDrawn="1"/>
        </p:nvSpPr>
        <p:spPr>
          <a:xfrm>
            <a:off x="3577679" y="1271653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DCC801C4-733E-84CB-0FD0-188A6243563E}"/>
              </a:ext>
            </a:extLst>
          </p:cNvPr>
          <p:cNvSpPr txBox="1"/>
          <p:nvPr userDrawn="1"/>
        </p:nvSpPr>
        <p:spPr>
          <a:xfrm>
            <a:off x="3605076" y="2656498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86221A89-5D5C-B5EF-7934-41964AE97767}"/>
              </a:ext>
            </a:extLst>
          </p:cNvPr>
          <p:cNvSpPr txBox="1"/>
          <p:nvPr userDrawn="1"/>
        </p:nvSpPr>
        <p:spPr>
          <a:xfrm>
            <a:off x="3605076" y="4036417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3383A7B5-FF89-ECD9-B61A-AD2D029C049C}"/>
              </a:ext>
            </a:extLst>
          </p:cNvPr>
          <p:cNvSpPr txBox="1"/>
          <p:nvPr userDrawn="1"/>
        </p:nvSpPr>
        <p:spPr>
          <a:xfrm>
            <a:off x="3605076" y="5406870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Google Shape;209;p32">
            <a:extLst>
              <a:ext uri="{FF2B5EF4-FFF2-40B4-BE49-F238E27FC236}">
                <a16:creationId xmlns:a16="http://schemas.microsoft.com/office/drawing/2014/main" id="{51086B7C-3CF3-1E5B-23C5-08D46DF9DC7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395" r="3340"/>
          <a:stretch/>
        </p:blipFill>
        <p:spPr>
          <a:xfrm>
            <a:off x="0" y="-7"/>
            <a:ext cx="32064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803A738-1D4A-5073-C2E1-A737F4A065A8}"/>
              </a:ext>
            </a:extLst>
          </p:cNvPr>
          <p:cNvSpPr/>
          <p:nvPr userDrawn="1"/>
        </p:nvSpPr>
        <p:spPr>
          <a:xfrm>
            <a:off x="-4355" y="1"/>
            <a:ext cx="3206464" cy="6857999"/>
          </a:xfrm>
          <a:prstGeom prst="rect">
            <a:avLst/>
          </a:prstGeom>
          <a:solidFill>
            <a:srgbClr val="A31F3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8" name="Graphic 20">
            <a:extLst>
              <a:ext uri="{FF2B5EF4-FFF2-40B4-BE49-F238E27FC236}">
                <a16:creationId xmlns:a16="http://schemas.microsoft.com/office/drawing/2014/main" id="{62979637-DDF3-4D95-176B-0898B78E49CB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C7000ED-09AC-B5A8-DAC5-0C6E618BA972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0CD62BBE-DFC2-DF45-D4CF-075AF4814825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E1435E-55CD-068B-5B18-6CF460290075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724972F-2559-941C-DD1A-3FD0F0617A6F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C4FD915-AADD-DD55-0B51-0E89F551FD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4934" y="1350817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726776-ECB9-5C85-CC67-BF10FDEC42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4934" y="2731042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159A627-C7D4-21B2-8534-631FF8EE9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4934" y="4110657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3EC624D-51D3-135D-8ED9-2B9FE39B28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14934" y="5490882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082DD6C-6BBD-6D72-B561-2E4441E8CF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2332" y="6347532"/>
            <a:ext cx="693517" cy="39721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D9CAE6-F1CA-0CFE-C2FD-D35B8F82019C}"/>
              </a:ext>
            </a:extLst>
          </p:cNvPr>
          <p:cNvCxnSpPr>
            <a:cxnSpLocks/>
          </p:cNvCxnSpPr>
          <p:nvPr userDrawn="1"/>
        </p:nvCxnSpPr>
        <p:spPr>
          <a:xfrm flipH="1">
            <a:off x="3481274" y="441372"/>
            <a:ext cx="7977302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9D813927-CD88-57C8-A7C4-6882B37264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4771" y="2504367"/>
            <a:ext cx="2665317" cy="1834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603151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tep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C3A50B-49B0-57F4-D7BF-5C7EFE980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56" y="1844124"/>
            <a:ext cx="2704674" cy="38728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157A77-1D22-1937-2C35-2614677607E6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13" name="Graphic 20">
            <a:extLst>
              <a:ext uri="{FF2B5EF4-FFF2-40B4-BE49-F238E27FC236}">
                <a16:creationId xmlns:a16="http://schemas.microsoft.com/office/drawing/2014/main" id="{EDECAE42-712A-627D-645C-F76E5123B3E2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2A0E582B-B93E-93A9-6010-CDFF91AB11AD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5" name="Graphic 20">
              <a:extLst>
                <a:ext uri="{FF2B5EF4-FFF2-40B4-BE49-F238E27FC236}">
                  <a16:creationId xmlns:a16="http://schemas.microsoft.com/office/drawing/2014/main" id="{6776C634-4470-30F7-2A6D-8F71DA123C08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8" name="Freeform: Shape 8">
                <a:extLst>
                  <a:ext uri="{FF2B5EF4-FFF2-40B4-BE49-F238E27FC236}">
                    <a16:creationId xmlns:a16="http://schemas.microsoft.com/office/drawing/2014/main" id="{82E8EB74-E1CF-46E5-14D1-C02E8521A6D8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20" name="Freeform: Shape 15">
                <a:extLst>
                  <a:ext uri="{FF2B5EF4-FFF2-40B4-BE49-F238E27FC236}">
                    <a16:creationId xmlns:a16="http://schemas.microsoft.com/office/drawing/2014/main" id="{72346A88-B0FC-F026-6DC9-6E081511270F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836810-C29B-FD7D-9B1D-6247B0E79774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35ECBF8C-66EF-FC78-6CC5-7E4344CA0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FA88FEAD-A15F-797D-5033-9002351F60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417944" y="2184456"/>
            <a:ext cx="514801" cy="514801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58" name="Picture Placeholder 4">
            <a:extLst>
              <a:ext uri="{FF2B5EF4-FFF2-40B4-BE49-F238E27FC236}">
                <a16:creationId xmlns:a16="http://schemas.microsoft.com/office/drawing/2014/main" id="{6162A2DB-9C0E-307F-61A6-AC319428B7C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233242" y="2998313"/>
            <a:ext cx="514801" cy="514801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59" name="Picture Placeholder 4">
            <a:extLst>
              <a:ext uri="{FF2B5EF4-FFF2-40B4-BE49-F238E27FC236}">
                <a16:creationId xmlns:a16="http://schemas.microsoft.com/office/drawing/2014/main" id="{395FEA7F-AD90-C266-E15C-7E1206EC990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233242" y="4030423"/>
            <a:ext cx="514801" cy="514801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5FA0E7B3-4E20-2920-62C1-456E139CA033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406655" y="4907185"/>
            <a:ext cx="514801" cy="514801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85" name="Freeform 10">
            <a:extLst>
              <a:ext uri="{FF2B5EF4-FFF2-40B4-BE49-F238E27FC236}">
                <a16:creationId xmlns:a16="http://schemas.microsoft.com/office/drawing/2014/main" id="{168EC6D2-0DBE-D1D4-8F97-74792AE68806}"/>
              </a:ext>
            </a:extLst>
          </p:cNvPr>
          <p:cNvSpPr/>
          <p:nvPr userDrawn="1"/>
        </p:nvSpPr>
        <p:spPr>
          <a:xfrm>
            <a:off x="3475918" y="5350406"/>
            <a:ext cx="525570" cy="52557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0698E"/>
          </a:solidFill>
        </p:spPr>
        <p:txBody>
          <a:bodyPr/>
          <a:lstStyle/>
          <a:p>
            <a:endParaRPr lang="en-US" sz="2700"/>
          </a:p>
        </p:txBody>
      </p:sp>
      <p:sp>
        <p:nvSpPr>
          <p:cNvPr id="86" name="Freeform 10">
            <a:extLst>
              <a:ext uri="{FF2B5EF4-FFF2-40B4-BE49-F238E27FC236}">
                <a16:creationId xmlns:a16="http://schemas.microsoft.com/office/drawing/2014/main" id="{F601A7F2-54DB-435A-3A41-AC09C209D9A9}"/>
              </a:ext>
            </a:extLst>
          </p:cNvPr>
          <p:cNvSpPr/>
          <p:nvPr userDrawn="1"/>
        </p:nvSpPr>
        <p:spPr>
          <a:xfrm>
            <a:off x="3475918" y="4125740"/>
            <a:ext cx="525570" cy="52557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4D858D"/>
          </a:solidFill>
        </p:spPr>
        <p:txBody>
          <a:bodyPr/>
          <a:lstStyle/>
          <a:p>
            <a:endParaRPr lang="en-US" sz="2700"/>
          </a:p>
        </p:txBody>
      </p:sp>
      <p:sp>
        <p:nvSpPr>
          <p:cNvPr id="87" name="Freeform 10">
            <a:extLst>
              <a:ext uri="{FF2B5EF4-FFF2-40B4-BE49-F238E27FC236}">
                <a16:creationId xmlns:a16="http://schemas.microsoft.com/office/drawing/2014/main" id="{C0778287-9850-B47C-EA17-8746140F8DF6}"/>
              </a:ext>
            </a:extLst>
          </p:cNvPr>
          <p:cNvSpPr/>
          <p:nvPr userDrawn="1"/>
        </p:nvSpPr>
        <p:spPr>
          <a:xfrm>
            <a:off x="3481452" y="2930686"/>
            <a:ext cx="525570" cy="52557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06B67"/>
          </a:solidFill>
        </p:spPr>
        <p:txBody>
          <a:bodyPr/>
          <a:lstStyle/>
          <a:p>
            <a:endParaRPr lang="en-US" sz="2700"/>
          </a:p>
        </p:txBody>
      </p:sp>
      <p:sp>
        <p:nvSpPr>
          <p:cNvPr id="88" name="Freeform 10">
            <a:extLst>
              <a:ext uri="{FF2B5EF4-FFF2-40B4-BE49-F238E27FC236}">
                <a16:creationId xmlns:a16="http://schemas.microsoft.com/office/drawing/2014/main" id="{A182EE2F-2C21-38AE-AB1B-F150E4B9CB92}"/>
              </a:ext>
            </a:extLst>
          </p:cNvPr>
          <p:cNvSpPr/>
          <p:nvPr userDrawn="1"/>
        </p:nvSpPr>
        <p:spPr>
          <a:xfrm>
            <a:off x="3491164" y="1756508"/>
            <a:ext cx="525570" cy="52557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2279A5"/>
          </a:solidFill>
        </p:spPr>
        <p:txBody>
          <a:bodyPr/>
          <a:lstStyle/>
          <a:p>
            <a:endParaRPr lang="en-US" sz="2700"/>
          </a:p>
        </p:txBody>
      </p:sp>
      <p:sp>
        <p:nvSpPr>
          <p:cNvPr id="89" name="TextBox 23">
            <a:extLst>
              <a:ext uri="{FF2B5EF4-FFF2-40B4-BE49-F238E27FC236}">
                <a16:creationId xmlns:a16="http://schemas.microsoft.com/office/drawing/2014/main" id="{0CF78C5C-F0E9-649E-CADE-CA9574E703D9}"/>
              </a:ext>
            </a:extLst>
          </p:cNvPr>
          <p:cNvSpPr txBox="1"/>
          <p:nvPr userDrawn="1"/>
        </p:nvSpPr>
        <p:spPr>
          <a:xfrm>
            <a:off x="3519515" y="1801158"/>
            <a:ext cx="475652" cy="4154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700" spc="134">
                <a:solidFill>
                  <a:srgbClr val="FFFFFF"/>
                </a:solidFill>
                <a:latin typeface="Source Sans Pro Bold"/>
              </a:rPr>
              <a:t>1</a:t>
            </a:r>
          </a:p>
        </p:txBody>
      </p:sp>
      <p:sp>
        <p:nvSpPr>
          <p:cNvPr id="90" name="TextBox 23">
            <a:extLst>
              <a:ext uri="{FF2B5EF4-FFF2-40B4-BE49-F238E27FC236}">
                <a16:creationId xmlns:a16="http://schemas.microsoft.com/office/drawing/2014/main" id="{21492BF2-8746-B206-B832-7089A267848A}"/>
              </a:ext>
            </a:extLst>
          </p:cNvPr>
          <p:cNvSpPr txBox="1"/>
          <p:nvPr userDrawn="1"/>
        </p:nvSpPr>
        <p:spPr>
          <a:xfrm>
            <a:off x="3511266" y="2977285"/>
            <a:ext cx="475652" cy="4154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700" spc="134">
                <a:solidFill>
                  <a:srgbClr val="FFFFFF"/>
                </a:solidFill>
                <a:latin typeface="Source Sans Pro Bold"/>
              </a:rPr>
              <a:t>2</a:t>
            </a:r>
          </a:p>
        </p:txBody>
      </p:sp>
      <p:sp>
        <p:nvSpPr>
          <p:cNvPr id="91" name="TextBox 23">
            <a:extLst>
              <a:ext uri="{FF2B5EF4-FFF2-40B4-BE49-F238E27FC236}">
                <a16:creationId xmlns:a16="http://schemas.microsoft.com/office/drawing/2014/main" id="{59CB5564-5994-7B89-927D-8E29BC3EABA2}"/>
              </a:ext>
            </a:extLst>
          </p:cNvPr>
          <p:cNvSpPr txBox="1"/>
          <p:nvPr userDrawn="1"/>
        </p:nvSpPr>
        <p:spPr>
          <a:xfrm>
            <a:off x="3509561" y="4173414"/>
            <a:ext cx="475652" cy="4154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700" spc="134">
                <a:solidFill>
                  <a:srgbClr val="FFFFFF"/>
                </a:solidFill>
                <a:latin typeface="Source Sans Pro Bold"/>
              </a:rPr>
              <a:t>3</a:t>
            </a:r>
          </a:p>
        </p:txBody>
      </p:sp>
      <p:sp>
        <p:nvSpPr>
          <p:cNvPr id="92" name="TextBox 23">
            <a:extLst>
              <a:ext uri="{FF2B5EF4-FFF2-40B4-BE49-F238E27FC236}">
                <a16:creationId xmlns:a16="http://schemas.microsoft.com/office/drawing/2014/main" id="{14289FE1-D46A-401A-EE0D-F350CF922E2D}"/>
              </a:ext>
            </a:extLst>
          </p:cNvPr>
          <p:cNvSpPr txBox="1"/>
          <p:nvPr userDrawn="1"/>
        </p:nvSpPr>
        <p:spPr>
          <a:xfrm>
            <a:off x="3505733" y="5397004"/>
            <a:ext cx="475652" cy="4154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700" spc="134">
                <a:solidFill>
                  <a:srgbClr val="FFFFFF"/>
                </a:solidFill>
                <a:latin typeface="Source Sans Pro Bold"/>
              </a:rPr>
              <a:t>4</a:t>
            </a:r>
          </a:p>
        </p:txBody>
      </p:sp>
      <p:sp>
        <p:nvSpPr>
          <p:cNvPr id="93" name="Text Placeholder 11">
            <a:extLst>
              <a:ext uri="{FF2B5EF4-FFF2-40B4-BE49-F238E27FC236}">
                <a16:creationId xmlns:a16="http://schemas.microsoft.com/office/drawing/2014/main" id="{14EA254B-A2BB-7B3E-7CF7-D220F9AFE5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FECB3D35-495F-EB80-E89D-F6BD6391F78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00452" y="2307781"/>
            <a:ext cx="2827882" cy="462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Content Here</a:t>
            </a:r>
          </a:p>
        </p:txBody>
      </p:sp>
      <p:sp>
        <p:nvSpPr>
          <p:cNvPr id="95" name="Text Placeholder 2">
            <a:extLst>
              <a:ext uri="{FF2B5EF4-FFF2-40B4-BE49-F238E27FC236}">
                <a16:creationId xmlns:a16="http://schemas.microsoft.com/office/drawing/2014/main" id="{C880502A-B60A-BE6B-015F-1ACBBF77084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7269" y="1812355"/>
            <a:ext cx="2827882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Title Here</a:t>
            </a: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E74BAAC5-4297-6859-480A-F36626F4E35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87268" y="3484744"/>
            <a:ext cx="2827882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Content Here</a:t>
            </a:r>
          </a:p>
        </p:txBody>
      </p:sp>
      <p:sp>
        <p:nvSpPr>
          <p:cNvPr id="97" name="Text Placeholder 2">
            <a:extLst>
              <a:ext uri="{FF2B5EF4-FFF2-40B4-BE49-F238E27FC236}">
                <a16:creationId xmlns:a16="http://schemas.microsoft.com/office/drawing/2014/main" id="{A8F344FE-CC0C-B4D8-745C-F529185F5E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091845" y="2986534"/>
            <a:ext cx="2827882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Title Here</a:t>
            </a:r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E40127DB-1284-8148-0870-853F4DF9928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080667" y="4664955"/>
            <a:ext cx="2827882" cy="462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Content Here</a:t>
            </a:r>
          </a:p>
        </p:txBody>
      </p: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A1833C29-3F13-8EFE-969E-3B5E403F9E1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086312" y="4181588"/>
            <a:ext cx="2827882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Title Here</a:t>
            </a: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3D5E5030-539D-A56D-E54D-AA20C9EF2E9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80667" y="5887119"/>
            <a:ext cx="2827882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Content Here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0BD0C263-E513-3683-E0B2-7CA763360E2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086312" y="5406253"/>
            <a:ext cx="2827882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Title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DECD9-20F4-D14D-4BD2-ED0327CADB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0" y="3392783"/>
            <a:ext cx="851482" cy="6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81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tep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 22">
            <a:extLst>
              <a:ext uri="{FF2B5EF4-FFF2-40B4-BE49-F238E27FC236}">
                <a16:creationId xmlns:a16="http://schemas.microsoft.com/office/drawing/2014/main" id="{5520CAF5-C7D6-D6C9-358E-3FFB7DE340D4}"/>
              </a:ext>
            </a:extLst>
          </p:cNvPr>
          <p:cNvSpPr/>
          <p:nvPr userDrawn="1"/>
        </p:nvSpPr>
        <p:spPr>
          <a:xfrm rot="16200000">
            <a:off x="1916255" y="4492395"/>
            <a:ext cx="335913" cy="308786"/>
          </a:xfrm>
          <a:custGeom>
            <a:avLst/>
            <a:gdLst/>
            <a:ahLst/>
            <a:cxnLst/>
            <a:rect l="l" t="t" r="r" b="b"/>
            <a:pathLst>
              <a:path w="812800" h="747355">
                <a:moveTo>
                  <a:pt x="812800" y="373677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544155"/>
                </a:lnTo>
                <a:lnTo>
                  <a:pt x="406400" y="544155"/>
                </a:lnTo>
                <a:lnTo>
                  <a:pt x="406400" y="747355"/>
                </a:lnTo>
                <a:lnTo>
                  <a:pt x="812800" y="373677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83" name="Freeform 25">
            <a:extLst>
              <a:ext uri="{FF2B5EF4-FFF2-40B4-BE49-F238E27FC236}">
                <a16:creationId xmlns:a16="http://schemas.microsoft.com/office/drawing/2014/main" id="{F912B7A2-39A0-4197-F2D3-F976EE633782}"/>
              </a:ext>
            </a:extLst>
          </p:cNvPr>
          <p:cNvSpPr/>
          <p:nvPr userDrawn="1"/>
        </p:nvSpPr>
        <p:spPr>
          <a:xfrm rot="19650410">
            <a:off x="2764436" y="3329015"/>
            <a:ext cx="335826" cy="308866"/>
          </a:xfrm>
          <a:custGeom>
            <a:avLst/>
            <a:gdLst/>
            <a:ahLst/>
            <a:cxnLst/>
            <a:rect l="l" t="t" r="r" b="b"/>
            <a:pathLst>
              <a:path w="812800" h="747355">
                <a:moveTo>
                  <a:pt x="812800" y="373677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544155"/>
                </a:lnTo>
                <a:lnTo>
                  <a:pt x="406400" y="544155"/>
                </a:lnTo>
                <a:lnTo>
                  <a:pt x="406400" y="747355"/>
                </a:lnTo>
                <a:lnTo>
                  <a:pt x="812800" y="373677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84" name="Freeform 28">
            <a:extLst>
              <a:ext uri="{FF2B5EF4-FFF2-40B4-BE49-F238E27FC236}">
                <a16:creationId xmlns:a16="http://schemas.microsoft.com/office/drawing/2014/main" id="{7A1CD89D-1710-2950-E892-44EF789A3C42}"/>
              </a:ext>
            </a:extLst>
          </p:cNvPr>
          <p:cNvSpPr/>
          <p:nvPr userDrawn="1"/>
        </p:nvSpPr>
        <p:spPr>
          <a:xfrm rot="2228482">
            <a:off x="4233894" y="3329015"/>
            <a:ext cx="335826" cy="308866"/>
          </a:xfrm>
          <a:custGeom>
            <a:avLst/>
            <a:gdLst/>
            <a:ahLst/>
            <a:cxnLst/>
            <a:rect l="l" t="t" r="r" b="b"/>
            <a:pathLst>
              <a:path w="812800" h="747355">
                <a:moveTo>
                  <a:pt x="812800" y="373677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544155"/>
                </a:lnTo>
                <a:lnTo>
                  <a:pt x="406400" y="544155"/>
                </a:lnTo>
                <a:lnTo>
                  <a:pt x="406400" y="747355"/>
                </a:lnTo>
                <a:lnTo>
                  <a:pt x="812800" y="373677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85" name="Freeform 31">
            <a:extLst>
              <a:ext uri="{FF2B5EF4-FFF2-40B4-BE49-F238E27FC236}">
                <a16:creationId xmlns:a16="http://schemas.microsoft.com/office/drawing/2014/main" id="{6EE19983-6A67-9ADF-2F1C-B0D8123444F8}"/>
              </a:ext>
            </a:extLst>
          </p:cNvPr>
          <p:cNvSpPr/>
          <p:nvPr userDrawn="1"/>
        </p:nvSpPr>
        <p:spPr>
          <a:xfrm rot="5400000">
            <a:off x="5083085" y="4492396"/>
            <a:ext cx="335913" cy="308786"/>
          </a:xfrm>
          <a:custGeom>
            <a:avLst/>
            <a:gdLst/>
            <a:ahLst/>
            <a:cxnLst/>
            <a:rect l="l" t="t" r="r" b="b"/>
            <a:pathLst>
              <a:path w="812800" h="747355">
                <a:moveTo>
                  <a:pt x="812800" y="373677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544155"/>
                </a:lnTo>
                <a:lnTo>
                  <a:pt x="406400" y="544155"/>
                </a:lnTo>
                <a:lnTo>
                  <a:pt x="406400" y="747355"/>
                </a:lnTo>
                <a:lnTo>
                  <a:pt x="812800" y="373677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2CB0D7-52BC-6D4D-41B7-F9DB0016DCAB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B7FE16-9734-AB94-FD78-C34608C492A2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aphic 20">
            <a:extLst>
              <a:ext uri="{FF2B5EF4-FFF2-40B4-BE49-F238E27FC236}">
                <a16:creationId xmlns:a16="http://schemas.microsoft.com/office/drawing/2014/main" id="{D6FFF174-103D-67CD-5D65-EE84F638AF91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EE22967-08B5-A2DC-E593-E7EFFDE9F5B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29" name="Graphic 20">
              <a:extLst>
                <a:ext uri="{FF2B5EF4-FFF2-40B4-BE49-F238E27FC236}">
                  <a16:creationId xmlns:a16="http://schemas.microsoft.com/office/drawing/2014/main" id="{DB32C733-0DFF-8432-8A72-1BB9063A88B8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CF010BF-89E3-7CA6-8452-A411501FF174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B143268-85F6-B59E-5CB2-9C8B5BE6E4BC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100" name="Freeform 4">
            <a:extLst>
              <a:ext uri="{FF2B5EF4-FFF2-40B4-BE49-F238E27FC236}">
                <a16:creationId xmlns:a16="http://schemas.microsoft.com/office/drawing/2014/main" id="{A2401D0F-8D8E-84DC-E53A-54956218C640}"/>
              </a:ext>
            </a:extLst>
          </p:cNvPr>
          <p:cNvSpPr/>
          <p:nvPr userDrawn="1"/>
        </p:nvSpPr>
        <p:spPr>
          <a:xfrm>
            <a:off x="3304228" y="2745223"/>
            <a:ext cx="769258" cy="76945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6CA3B9"/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01" name="TextBox 5">
            <a:extLst>
              <a:ext uri="{FF2B5EF4-FFF2-40B4-BE49-F238E27FC236}">
                <a16:creationId xmlns:a16="http://schemas.microsoft.com/office/drawing/2014/main" id="{79B2DF7E-874D-6AD2-A262-417E519151AC}"/>
              </a:ext>
            </a:extLst>
          </p:cNvPr>
          <p:cNvSpPr txBox="1"/>
          <p:nvPr userDrawn="1"/>
        </p:nvSpPr>
        <p:spPr>
          <a:xfrm>
            <a:off x="3376345" y="2781292"/>
            <a:ext cx="625023" cy="661253"/>
          </a:xfrm>
          <a:prstGeom prst="rect">
            <a:avLst/>
          </a:prstGeom>
        </p:spPr>
        <p:txBody>
          <a:bodyPr lIns="38552" tIns="38552" rIns="38552" bIns="38552" rtlCol="0" anchor="ctr"/>
          <a:lstStyle/>
          <a:p>
            <a:pPr algn="ctr">
              <a:lnSpc>
                <a:spcPts val="2053"/>
              </a:lnSpc>
            </a:pPr>
            <a:endParaRPr sz="800"/>
          </a:p>
        </p:txBody>
      </p:sp>
      <p:sp>
        <p:nvSpPr>
          <p:cNvPr id="102" name="Freeform 7">
            <a:extLst>
              <a:ext uri="{FF2B5EF4-FFF2-40B4-BE49-F238E27FC236}">
                <a16:creationId xmlns:a16="http://schemas.microsoft.com/office/drawing/2014/main" id="{FB93C018-43FA-B4B1-18F8-712416E9933B}"/>
              </a:ext>
            </a:extLst>
          </p:cNvPr>
          <p:cNvSpPr/>
          <p:nvPr userDrawn="1"/>
        </p:nvSpPr>
        <p:spPr>
          <a:xfrm>
            <a:off x="4866414" y="4950789"/>
            <a:ext cx="769258" cy="76945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0698E"/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03" name="TextBox 8">
            <a:extLst>
              <a:ext uri="{FF2B5EF4-FFF2-40B4-BE49-F238E27FC236}">
                <a16:creationId xmlns:a16="http://schemas.microsoft.com/office/drawing/2014/main" id="{38FEFD70-1A6B-84F2-037D-5F39C614AAED}"/>
              </a:ext>
            </a:extLst>
          </p:cNvPr>
          <p:cNvSpPr txBox="1"/>
          <p:nvPr userDrawn="1"/>
        </p:nvSpPr>
        <p:spPr>
          <a:xfrm>
            <a:off x="4938531" y="4986858"/>
            <a:ext cx="625023" cy="661253"/>
          </a:xfrm>
          <a:prstGeom prst="rect">
            <a:avLst/>
          </a:prstGeom>
        </p:spPr>
        <p:txBody>
          <a:bodyPr lIns="38552" tIns="38552" rIns="38552" bIns="38552" rtlCol="0" anchor="ctr"/>
          <a:lstStyle/>
          <a:p>
            <a:pPr algn="ctr">
              <a:lnSpc>
                <a:spcPts val="2053"/>
              </a:lnSpc>
            </a:pPr>
            <a:endParaRPr sz="800"/>
          </a:p>
        </p:txBody>
      </p:sp>
      <p:sp>
        <p:nvSpPr>
          <p:cNvPr id="104" name="Freeform 10">
            <a:extLst>
              <a:ext uri="{FF2B5EF4-FFF2-40B4-BE49-F238E27FC236}">
                <a16:creationId xmlns:a16="http://schemas.microsoft.com/office/drawing/2014/main" id="{167C5C00-0060-03E0-CA8B-32B8E3756A0F}"/>
              </a:ext>
            </a:extLst>
          </p:cNvPr>
          <p:cNvSpPr/>
          <p:nvPr userDrawn="1"/>
        </p:nvSpPr>
        <p:spPr>
          <a:xfrm>
            <a:off x="1684470" y="4950789"/>
            <a:ext cx="769258" cy="76945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288DC0"/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05" name="TextBox 11">
            <a:extLst>
              <a:ext uri="{FF2B5EF4-FFF2-40B4-BE49-F238E27FC236}">
                <a16:creationId xmlns:a16="http://schemas.microsoft.com/office/drawing/2014/main" id="{E4020CD8-84E3-B3BE-624D-0BF876212B12}"/>
              </a:ext>
            </a:extLst>
          </p:cNvPr>
          <p:cNvSpPr txBox="1"/>
          <p:nvPr userDrawn="1"/>
        </p:nvSpPr>
        <p:spPr>
          <a:xfrm>
            <a:off x="1756587" y="4986858"/>
            <a:ext cx="625023" cy="661253"/>
          </a:xfrm>
          <a:prstGeom prst="rect">
            <a:avLst/>
          </a:prstGeom>
        </p:spPr>
        <p:txBody>
          <a:bodyPr lIns="38552" tIns="38552" rIns="38552" bIns="38552" rtlCol="0" anchor="ctr"/>
          <a:lstStyle/>
          <a:p>
            <a:pPr algn="ctr">
              <a:lnSpc>
                <a:spcPts val="2053"/>
              </a:lnSpc>
            </a:pPr>
            <a:endParaRPr sz="800"/>
          </a:p>
        </p:txBody>
      </p:sp>
      <p:grpSp>
        <p:nvGrpSpPr>
          <p:cNvPr id="106" name="Group 12">
            <a:extLst>
              <a:ext uri="{FF2B5EF4-FFF2-40B4-BE49-F238E27FC236}">
                <a16:creationId xmlns:a16="http://schemas.microsoft.com/office/drawing/2014/main" id="{17FC7F2D-160E-226A-2202-8130BF6C8212}"/>
              </a:ext>
            </a:extLst>
          </p:cNvPr>
          <p:cNvGrpSpPr/>
          <p:nvPr userDrawn="1"/>
        </p:nvGrpSpPr>
        <p:grpSpPr>
          <a:xfrm>
            <a:off x="2538748" y="3778459"/>
            <a:ext cx="2277631" cy="2278224"/>
            <a:chOff x="0" y="0"/>
            <a:chExt cx="812800" cy="812800"/>
          </a:xfrm>
        </p:grpSpPr>
        <p:sp>
          <p:nvSpPr>
            <p:cNvPr id="107" name="Freeform 13">
              <a:extLst>
                <a:ext uri="{FF2B5EF4-FFF2-40B4-BE49-F238E27FC236}">
                  <a16:creationId xmlns:a16="http://schemas.microsoft.com/office/drawing/2014/main" id="{3D50FEBB-EC3B-0658-61BA-1C6C9C476C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A31F34"/>
              </a:solidFill>
            </a:ln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08" name="TextBox 14">
              <a:extLst>
                <a:ext uri="{FF2B5EF4-FFF2-40B4-BE49-F238E27FC236}">
                  <a16:creationId xmlns:a16="http://schemas.microsoft.com/office/drawing/2014/main" id="{71B974E7-7B40-DBC3-8DB2-7FDE1C56F3B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7843" tIns="57843" rIns="57843" bIns="57843" rtlCol="0" anchor="ctr"/>
            <a:lstStyle/>
            <a:p>
              <a:pPr algn="ctr">
                <a:lnSpc>
                  <a:spcPts val="2053"/>
                </a:lnSpc>
              </a:pPr>
              <a:endParaRPr sz="800"/>
            </a:p>
          </p:txBody>
        </p:sp>
      </p:grpSp>
      <p:sp>
        <p:nvSpPr>
          <p:cNvPr id="109" name="Freeform 16">
            <a:extLst>
              <a:ext uri="{FF2B5EF4-FFF2-40B4-BE49-F238E27FC236}">
                <a16:creationId xmlns:a16="http://schemas.microsoft.com/office/drawing/2014/main" id="{811B2B3C-D55A-3A86-83C6-7E42CA2C1C73}"/>
              </a:ext>
            </a:extLst>
          </p:cNvPr>
          <p:cNvSpPr/>
          <p:nvPr userDrawn="1"/>
        </p:nvSpPr>
        <p:spPr>
          <a:xfrm>
            <a:off x="4776194" y="3572785"/>
            <a:ext cx="769258" cy="76945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F32443"/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10" name="TextBox 17">
            <a:extLst>
              <a:ext uri="{FF2B5EF4-FFF2-40B4-BE49-F238E27FC236}">
                <a16:creationId xmlns:a16="http://schemas.microsoft.com/office/drawing/2014/main" id="{F270E2E1-0CC2-F821-6E1C-82C44697ADD5}"/>
              </a:ext>
            </a:extLst>
          </p:cNvPr>
          <p:cNvSpPr txBox="1"/>
          <p:nvPr userDrawn="1"/>
        </p:nvSpPr>
        <p:spPr>
          <a:xfrm>
            <a:off x="4848312" y="3608854"/>
            <a:ext cx="625023" cy="661253"/>
          </a:xfrm>
          <a:prstGeom prst="rect">
            <a:avLst/>
          </a:prstGeom>
        </p:spPr>
        <p:txBody>
          <a:bodyPr lIns="38552" tIns="38552" rIns="38552" bIns="38552" rtlCol="0" anchor="ctr"/>
          <a:lstStyle/>
          <a:p>
            <a:pPr algn="ctr">
              <a:lnSpc>
                <a:spcPts val="2053"/>
              </a:lnSpc>
            </a:pPr>
            <a:endParaRPr sz="800"/>
          </a:p>
        </p:txBody>
      </p:sp>
      <p:sp>
        <p:nvSpPr>
          <p:cNvPr id="111" name="Freeform 19">
            <a:extLst>
              <a:ext uri="{FF2B5EF4-FFF2-40B4-BE49-F238E27FC236}">
                <a16:creationId xmlns:a16="http://schemas.microsoft.com/office/drawing/2014/main" id="{6D1DBF13-BB2C-6D56-D5CB-B19B9319CC00}"/>
              </a:ext>
            </a:extLst>
          </p:cNvPr>
          <p:cNvSpPr/>
          <p:nvPr userDrawn="1"/>
        </p:nvSpPr>
        <p:spPr>
          <a:xfrm>
            <a:off x="1769490" y="3572785"/>
            <a:ext cx="769258" cy="76945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4D858D"/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12" name="TextBox 20">
            <a:extLst>
              <a:ext uri="{FF2B5EF4-FFF2-40B4-BE49-F238E27FC236}">
                <a16:creationId xmlns:a16="http://schemas.microsoft.com/office/drawing/2014/main" id="{A7385F64-DB2C-3FDF-8A5F-C5DE6F84157E}"/>
              </a:ext>
            </a:extLst>
          </p:cNvPr>
          <p:cNvSpPr txBox="1"/>
          <p:nvPr userDrawn="1"/>
        </p:nvSpPr>
        <p:spPr>
          <a:xfrm>
            <a:off x="1841607" y="3608854"/>
            <a:ext cx="625023" cy="661253"/>
          </a:xfrm>
          <a:prstGeom prst="rect">
            <a:avLst/>
          </a:prstGeom>
        </p:spPr>
        <p:txBody>
          <a:bodyPr lIns="38552" tIns="38552" rIns="38552" bIns="38552" rtlCol="0" anchor="ctr"/>
          <a:lstStyle/>
          <a:p>
            <a:pPr algn="ctr">
              <a:lnSpc>
                <a:spcPts val="2053"/>
              </a:lnSpc>
            </a:pPr>
            <a:endParaRPr sz="800"/>
          </a:p>
        </p:txBody>
      </p:sp>
      <p:grpSp>
        <p:nvGrpSpPr>
          <p:cNvPr id="125" name="Group 41">
            <a:extLst>
              <a:ext uri="{FF2B5EF4-FFF2-40B4-BE49-F238E27FC236}">
                <a16:creationId xmlns:a16="http://schemas.microsoft.com/office/drawing/2014/main" id="{68EED9E9-806B-34EC-0B0B-44757CB25B8A}"/>
              </a:ext>
            </a:extLst>
          </p:cNvPr>
          <p:cNvGrpSpPr/>
          <p:nvPr userDrawn="1"/>
        </p:nvGrpSpPr>
        <p:grpSpPr>
          <a:xfrm>
            <a:off x="2936375" y="4176190"/>
            <a:ext cx="1482377" cy="1482763"/>
            <a:chOff x="0" y="0"/>
            <a:chExt cx="812800" cy="812800"/>
          </a:xfrm>
        </p:grpSpPr>
        <p:sp>
          <p:nvSpPr>
            <p:cNvPr id="126" name="Freeform 42">
              <a:extLst>
                <a:ext uri="{FF2B5EF4-FFF2-40B4-BE49-F238E27FC236}">
                  <a16:creationId xmlns:a16="http://schemas.microsoft.com/office/drawing/2014/main" id="{6EACC465-CEC8-D2C4-61B1-F7FA8BBDD55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A31F34"/>
            </a:solidFill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27" name="TextBox 43">
              <a:extLst>
                <a:ext uri="{FF2B5EF4-FFF2-40B4-BE49-F238E27FC236}">
                  <a16:creationId xmlns:a16="http://schemas.microsoft.com/office/drawing/2014/main" id="{A769E41B-090A-32EE-ABE0-F023BE5DBBA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7843" tIns="57843" rIns="57843" bIns="57843" rtlCol="0" anchor="ctr"/>
            <a:lstStyle/>
            <a:p>
              <a:pPr algn="ctr">
                <a:lnSpc>
                  <a:spcPts val="2053"/>
                </a:lnSpc>
              </a:pPr>
              <a:endParaRPr sz="800"/>
            </a:p>
          </p:txBody>
        </p:sp>
      </p:grpSp>
      <p:sp>
        <p:nvSpPr>
          <p:cNvPr id="129" name="Freeform 45">
            <a:extLst>
              <a:ext uri="{FF2B5EF4-FFF2-40B4-BE49-F238E27FC236}">
                <a16:creationId xmlns:a16="http://schemas.microsoft.com/office/drawing/2014/main" id="{908DBFB4-9268-C72C-B1BF-E63B06F4493C}"/>
              </a:ext>
            </a:extLst>
          </p:cNvPr>
          <p:cNvSpPr/>
          <p:nvPr/>
        </p:nvSpPr>
        <p:spPr>
          <a:xfrm>
            <a:off x="2578929" y="4302537"/>
            <a:ext cx="179966" cy="18001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41D40"/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32" name="Freeform 48">
            <a:extLst>
              <a:ext uri="{FF2B5EF4-FFF2-40B4-BE49-F238E27FC236}">
                <a16:creationId xmlns:a16="http://schemas.microsoft.com/office/drawing/2014/main" id="{BBE6DD74-0411-427C-FBAF-FE8123D88A86}"/>
              </a:ext>
            </a:extLst>
          </p:cNvPr>
          <p:cNvSpPr/>
          <p:nvPr/>
        </p:nvSpPr>
        <p:spPr>
          <a:xfrm>
            <a:off x="2554654" y="5305974"/>
            <a:ext cx="179966" cy="18001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41D40"/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35" name="Freeform 51">
            <a:extLst>
              <a:ext uri="{FF2B5EF4-FFF2-40B4-BE49-F238E27FC236}">
                <a16:creationId xmlns:a16="http://schemas.microsoft.com/office/drawing/2014/main" id="{5DE932E2-F4F1-B59E-9EAD-7ED2CA338888}"/>
              </a:ext>
            </a:extLst>
          </p:cNvPr>
          <p:cNvSpPr/>
          <p:nvPr/>
        </p:nvSpPr>
        <p:spPr>
          <a:xfrm>
            <a:off x="4613647" y="5300456"/>
            <a:ext cx="179966" cy="18001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41D40"/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38" name="Freeform 54">
            <a:extLst>
              <a:ext uri="{FF2B5EF4-FFF2-40B4-BE49-F238E27FC236}">
                <a16:creationId xmlns:a16="http://schemas.microsoft.com/office/drawing/2014/main" id="{6435DCA4-3953-9E89-B843-11CD546164F5}"/>
              </a:ext>
            </a:extLst>
          </p:cNvPr>
          <p:cNvSpPr/>
          <p:nvPr/>
        </p:nvSpPr>
        <p:spPr>
          <a:xfrm>
            <a:off x="4577138" y="4252238"/>
            <a:ext cx="179966" cy="18001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41D40"/>
          </a:solidFill>
        </p:spPr>
        <p:txBody>
          <a:bodyPr/>
          <a:lstStyle/>
          <a:p>
            <a:endParaRPr lang="en-US" sz="800"/>
          </a:p>
        </p:txBody>
      </p:sp>
      <p:sp>
        <p:nvSpPr>
          <p:cNvPr id="141" name="Freeform 57">
            <a:extLst>
              <a:ext uri="{FF2B5EF4-FFF2-40B4-BE49-F238E27FC236}">
                <a16:creationId xmlns:a16="http://schemas.microsoft.com/office/drawing/2014/main" id="{06B8F6F1-7E01-7457-7782-2A38091BA9C9}"/>
              </a:ext>
            </a:extLst>
          </p:cNvPr>
          <p:cNvSpPr/>
          <p:nvPr/>
        </p:nvSpPr>
        <p:spPr>
          <a:xfrm>
            <a:off x="3616572" y="3688452"/>
            <a:ext cx="179966" cy="18001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41D40"/>
          </a:solidFill>
          <a:ln>
            <a:noFill/>
          </a:ln>
        </p:spPr>
        <p:txBody>
          <a:bodyPr/>
          <a:lstStyle/>
          <a:p>
            <a:endParaRPr lang="en-US" sz="800"/>
          </a:p>
        </p:txBody>
      </p:sp>
      <p:grpSp>
        <p:nvGrpSpPr>
          <p:cNvPr id="154" name="Group 38">
            <a:extLst>
              <a:ext uri="{FF2B5EF4-FFF2-40B4-BE49-F238E27FC236}">
                <a16:creationId xmlns:a16="http://schemas.microsoft.com/office/drawing/2014/main" id="{C72F54F9-6463-4700-748D-AFC23B45234D}"/>
              </a:ext>
            </a:extLst>
          </p:cNvPr>
          <p:cNvGrpSpPr/>
          <p:nvPr userDrawn="1"/>
        </p:nvGrpSpPr>
        <p:grpSpPr>
          <a:xfrm>
            <a:off x="2451313" y="5534876"/>
            <a:ext cx="2342048" cy="805556"/>
            <a:chOff x="0" y="-9525"/>
            <a:chExt cx="812800" cy="195336"/>
          </a:xfrm>
          <a:solidFill>
            <a:schemeClr val="bg1"/>
          </a:solidFill>
        </p:grpSpPr>
        <p:sp>
          <p:nvSpPr>
            <p:cNvPr id="155" name="Freeform 39">
              <a:extLst>
                <a:ext uri="{FF2B5EF4-FFF2-40B4-BE49-F238E27FC236}">
                  <a16:creationId xmlns:a16="http://schemas.microsoft.com/office/drawing/2014/main" id="{71CE39A0-82A8-5A95-091D-3EA2A3752345}"/>
                </a:ext>
              </a:extLst>
            </p:cNvPr>
            <p:cNvSpPr/>
            <p:nvPr/>
          </p:nvSpPr>
          <p:spPr>
            <a:xfrm>
              <a:off x="0" y="0"/>
              <a:ext cx="755929" cy="170759"/>
            </a:xfrm>
            <a:custGeom>
              <a:avLst/>
              <a:gdLst/>
              <a:ahLst/>
              <a:cxnLst/>
              <a:rect l="l" t="t" r="r" b="b"/>
              <a:pathLst>
                <a:path w="755929" h="170759">
                  <a:moveTo>
                    <a:pt x="0" y="0"/>
                  </a:moveTo>
                  <a:lnTo>
                    <a:pt x="755929" y="0"/>
                  </a:lnTo>
                  <a:lnTo>
                    <a:pt x="755929" y="170759"/>
                  </a:lnTo>
                  <a:lnTo>
                    <a:pt x="0" y="170759"/>
                  </a:lnTo>
                  <a:lnTo>
                    <a:pt x="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156" name="TextBox 40">
              <a:extLst>
                <a:ext uri="{FF2B5EF4-FFF2-40B4-BE49-F238E27FC236}">
                  <a16:creationId xmlns:a16="http://schemas.microsoft.com/office/drawing/2014/main" id="{23F84091-3942-610D-EF1A-AA25E03D8F6B}"/>
                </a:ext>
              </a:extLst>
            </p:cNvPr>
            <p:cNvSpPr txBox="1"/>
            <p:nvPr/>
          </p:nvSpPr>
          <p:spPr>
            <a:xfrm>
              <a:off x="0" y="-9525"/>
              <a:ext cx="812800" cy="195336"/>
            </a:xfrm>
            <a:prstGeom prst="rect">
              <a:avLst/>
            </a:prstGeom>
            <a:grpFill/>
          </p:spPr>
          <p:txBody>
            <a:bodyPr lIns="57843" tIns="57843" rIns="57843" bIns="57843" rtlCol="0" anchor="ctr"/>
            <a:lstStyle/>
            <a:p>
              <a:pPr algn="ctr">
                <a:lnSpc>
                  <a:spcPts val="1613"/>
                </a:lnSpc>
              </a:pPr>
              <a:endParaRPr sz="800"/>
            </a:p>
          </p:txBody>
        </p:sp>
      </p:grpSp>
      <p:sp>
        <p:nvSpPr>
          <p:cNvPr id="166" name="Text Placeholder 2">
            <a:extLst>
              <a:ext uri="{FF2B5EF4-FFF2-40B4-BE49-F238E27FC236}">
                <a16:creationId xmlns:a16="http://schemas.microsoft.com/office/drawing/2014/main" id="{5E296E1C-DA1F-09DD-FD21-56E9F6A7D93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78164" y="3868465"/>
            <a:ext cx="1325880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167" name="Text Placeholder 2">
            <a:extLst>
              <a:ext uri="{FF2B5EF4-FFF2-40B4-BE49-F238E27FC236}">
                <a16:creationId xmlns:a16="http://schemas.microsoft.com/office/drawing/2014/main" id="{E9149D75-4EDA-78D3-2FEE-C699BB94D9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75129" y="3434445"/>
            <a:ext cx="1325880" cy="416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</a:t>
            </a:r>
          </a:p>
        </p:txBody>
      </p:sp>
      <p:sp>
        <p:nvSpPr>
          <p:cNvPr id="168" name="Text Placeholder 2">
            <a:extLst>
              <a:ext uri="{FF2B5EF4-FFF2-40B4-BE49-F238E27FC236}">
                <a16:creationId xmlns:a16="http://schemas.microsoft.com/office/drawing/2014/main" id="{44245AD3-BAA0-AB54-0CE7-3D795A27563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788484" y="5306055"/>
            <a:ext cx="1325880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169" name="Text Placeholder 2">
            <a:extLst>
              <a:ext uri="{FF2B5EF4-FFF2-40B4-BE49-F238E27FC236}">
                <a16:creationId xmlns:a16="http://schemas.microsoft.com/office/drawing/2014/main" id="{6E2DADE8-D940-6847-860B-FE15B0C66A8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85187" y="4866529"/>
            <a:ext cx="1325880" cy="416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</a:t>
            </a:r>
          </a:p>
        </p:txBody>
      </p:sp>
      <p:sp>
        <p:nvSpPr>
          <p:cNvPr id="176" name="Text Placeholder 2">
            <a:extLst>
              <a:ext uri="{FF2B5EF4-FFF2-40B4-BE49-F238E27FC236}">
                <a16:creationId xmlns:a16="http://schemas.microsoft.com/office/drawing/2014/main" id="{FE81F316-E158-A412-B88D-7E382EF4644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04509" y="3868465"/>
            <a:ext cx="1325880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177" name="Text Placeholder 2">
            <a:extLst>
              <a:ext uri="{FF2B5EF4-FFF2-40B4-BE49-F238E27FC236}">
                <a16:creationId xmlns:a16="http://schemas.microsoft.com/office/drawing/2014/main" id="{19B0014C-804F-2E9A-A010-E743446C4E4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01474" y="3434445"/>
            <a:ext cx="1325880" cy="416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</a:t>
            </a:r>
          </a:p>
        </p:txBody>
      </p:sp>
      <p:sp>
        <p:nvSpPr>
          <p:cNvPr id="178" name="Text Placeholder 2">
            <a:extLst>
              <a:ext uri="{FF2B5EF4-FFF2-40B4-BE49-F238E27FC236}">
                <a16:creationId xmlns:a16="http://schemas.microsoft.com/office/drawing/2014/main" id="{F46DDCF0-DFA0-95EE-7D74-0C9D0C8AD09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14829" y="5306055"/>
            <a:ext cx="1325880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179" name="Text Placeholder 2">
            <a:extLst>
              <a:ext uri="{FF2B5EF4-FFF2-40B4-BE49-F238E27FC236}">
                <a16:creationId xmlns:a16="http://schemas.microsoft.com/office/drawing/2014/main" id="{974E48B2-9991-2F4A-B80E-57B6921317D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11532" y="4866529"/>
            <a:ext cx="1325880" cy="416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</a:t>
            </a:r>
          </a:p>
        </p:txBody>
      </p:sp>
      <p:sp>
        <p:nvSpPr>
          <p:cNvPr id="180" name="Text Placeholder 2">
            <a:extLst>
              <a:ext uri="{FF2B5EF4-FFF2-40B4-BE49-F238E27FC236}">
                <a16:creationId xmlns:a16="http://schemas.microsoft.com/office/drawing/2014/main" id="{81C99373-4B02-BD23-8F7B-D2BF56F2E0A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990965" y="2065358"/>
            <a:ext cx="1325880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181" name="Text Placeholder 2">
            <a:extLst>
              <a:ext uri="{FF2B5EF4-FFF2-40B4-BE49-F238E27FC236}">
                <a16:creationId xmlns:a16="http://schemas.microsoft.com/office/drawing/2014/main" id="{76AD8FEA-CDCF-606C-AC4E-EE5ED75A2C5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987930" y="1631338"/>
            <a:ext cx="1325880" cy="416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</a:t>
            </a:r>
          </a:p>
        </p:txBody>
      </p:sp>
      <p:sp>
        <p:nvSpPr>
          <p:cNvPr id="186" name="Text Placeholder 11">
            <a:extLst>
              <a:ext uri="{FF2B5EF4-FFF2-40B4-BE49-F238E27FC236}">
                <a16:creationId xmlns:a16="http://schemas.microsoft.com/office/drawing/2014/main" id="{FB101564-F8A5-57F9-538C-8F209CC060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13A1D840-52FD-8ED5-BD88-D7E89D5784DA}"/>
              </a:ext>
            </a:extLst>
          </p:cNvPr>
          <p:cNvSpPr txBox="1"/>
          <p:nvPr userDrawn="1"/>
        </p:nvSpPr>
        <p:spPr>
          <a:xfrm>
            <a:off x="1702307" y="5059290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E1E46B96-D9D6-E7F6-E411-57C4D2AE754E}"/>
              </a:ext>
            </a:extLst>
          </p:cNvPr>
          <p:cNvSpPr txBox="1"/>
          <p:nvPr userDrawn="1"/>
        </p:nvSpPr>
        <p:spPr>
          <a:xfrm>
            <a:off x="1811904" y="3674830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7CD709DF-2151-7237-9856-4FF1418CD131}"/>
              </a:ext>
            </a:extLst>
          </p:cNvPr>
          <p:cNvSpPr txBox="1"/>
          <p:nvPr userDrawn="1"/>
        </p:nvSpPr>
        <p:spPr>
          <a:xfrm>
            <a:off x="3342932" y="2868402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3471BF53-F8D7-7920-24D6-88E1D714313C}"/>
              </a:ext>
            </a:extLst>
          </p:cNvPr>
          <p:cNvSpPr txBox="1"/>
          <p:nvPr userDrawn="1"/>
        </p:nvSpPr>
        <p:spPr>
          <a:xfrm>
            <a:off x="4802779" y="3661094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2029763D-C2DD-0C29-977C-54E001768707}"/>
              </a:ext>
            </a:extLst>
          </p:cNvPr>
          <p:cNvSpPr txBox="1"/>
          <p:nvPr userDrawn="1"/>
        </p:nvSpPr>
        <p:spPr>
          <a:xfrm>
            <a:off x="4896117" y="5059290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2CA0C63-8BA6-66BC-D2AE-E614B46A84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15" y="4527365"/>
            <a:ext cx="851482" cy="6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26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E1981C-C71A-FC1D-4AFD-1B594B586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7" b="60333"/>
          <a:stretch/>
        </p:blipFill>
        <p:spPr>
          <a:xfrm>
            <a:off x="2" y="16407"/>
            <a:ext cx="12191998" cy="20533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62D2B4-A9C0-4AD9-32FC-1A354A53E3F2}"/>
              </a:ext>
            </a:extLst>
          </p:cNvPr>
          <p:cNvSpPr/>
          <p:nvPr userDrawn="1"/>
        </p:nvSpPr>
        <p:spPr>
          <a:xfrm>
            <a:off x="2" y="1"/>
            <a:ext cx="12191998" cy="2055784"/>
          </a:xfrm>
          <a:prstGeom prst="rect">
            <a:avLst/>
          </a:prstGeom>
          <a:solidFill>
            <a:srgbClr val="A31F3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44BBB-99C6-0970-17B0-CABB6DE1F01A}"/>
              </a:ext>
            </a:extLst>
          </p:cNvPr>
          <p:cNvSpPr/>
          <p:nvPr userDrawn="1"/>
        </p:nvSpPr>
        <p:spPr>
          <a:xfrm>
            <a:off x="0" y="2055785"/>
            <a:ext cx="12192000" cy="48022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15" name="Freeform: Shape 20">
            <a:extLst>
              <a:ext uri="{FF2B5EF4-FFF2-40B4-BE49-F238E27FC236}">
                <a16:creationId xmlns:a16="http://schemas.microsoft.com/office/drawing/2014/main" id="{7B98821A-CC2E-343B-0703-A9F22D972FCC}"/>
              </a:ext>
            </a:extLst>
          </p:cNvPr>
          <p:cNvSpPr/>
          <p:nvPr userDrawn="1"/>
        </p:nvSpPr>
        <p:spPr>
          <a:xfrm>
            <a:off x="259691" y="2421431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chemeClr val="accent1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57" name="Freeform: Shape 20">
            <a:extLst>
              <a:ext uri="{FF2B5EF4-FFF2-40B4-BE49-F238E27FC236}">
                <a16:creationId xmlns:a16="http://schemas.microsoft.com/office/drawing/2014/main" id="{CCB5CFE0-E59E-CB99-8D8F-CE4B4F2645DB}"/>
              </a:ext>
            </a:extLst>
          </p:cNvPr>
          <p:cNvSpPr/>
          <p:nvPr userDrawn="1"/>
        </p:nvSpPr>
        <p:spPr>
          <a:xfrm>
            <a:off x="259691" y="3808094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98E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58" name="Freeform: Shape 20">
            <a:extLst>
              <a:ext uri="{FF2B5EF4-FFF2-40B4-BE49-F238E27FC236}">
                <a16:creationId xmlns:a16="http://schemas.microsoft.com/office/drawing/2014/main" id="{F2CED5DC-97D8-7D18-5636-E466E7EC3AA7}"/>
              </a:ext>
            </a:extLst>
          </p:cNvPr>
          <p:cNvSpPr/>
          <p:nvPr userDrawn="1"/>
        </p:nvSpPr>
        <p:spPr>
          <a:xfrm>
            <a:off x="259690" y="5175028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4D858D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69" name="Freeform: Shape 20">
            <a:extLst>
              <a:ext uri="{FF2B5EF4-FFF2-40B4-BE49-F238E27FC236}">
                <a16:creationId xmlns:a16="http://schemas.microsoft.com/office/drawing/2014/main" id="{1DA6F40E-C2A4-BDAA-D9E2-0B34D70663DA}"/>
              </a:ext>
            </a:extLst>
          </p:cNvPr>
          <p:cNvSpPr/>
          <p:nvPr userDrawn="1"/>
        </p:nvSpPr>
        <p:spPr>
          <a:xfrm>
            <a:off x="3857320" y="2421431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98E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73" name="Freeform: Shape 20">
            <a:extLst>
              <a:ext uri="{FF2B5EF4-FFF2-40B4-BE49-F238E27FC236}">
                <a16:creationId xmlns:a16="http://schemas.microsoft.com/office/drawing/2014/main" id="{E189BD28-5158-9A7E-1E35-DD1E44ACA6BF}"/>
              </a:ext>
            </a:extLst>
          </p:cNvPr>
          <p:cNvSpPr/>
          <p:nvPr userDrawn="1"/>
        </p:nvSpPr>
        <p:spPr>
          <a:xfrm>
            <a:off x="3857320" y="3808094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B67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74" name="Freeform: Shape 20">
            <a:extLst>
              <a:ext uri="{FF2B5EF4-FFF2-40B4-BE49-F238E27FC236}">
                <a16:creationId xmlns:a16="http://schemas.microsoft.com/office/drawing/2014/main" id="{B6B5C1C3-CB51-B0B4-2D03-D3D6D52FC8C7}"/>
              </a:ext>
            </a:extLst>
          </p:cNvPr>
          <p:cNvSpPr/>
          <p:nvPr userDrawn="1"/>
        </p:nvSpPr>
        <p:spPr>
          <a:xfrm>
            <a:off x="3857319" y="5175028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A31F34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28C378B3-6F33-B100-7B02-BEFF317DD567}"/>
              </a:ext>
            </a:extLst>
          </p:cNvPr>
          <p:cNvSpPr txBox="1"/>
          <p:nvPr userDrawn="1"/>
        </p:nvSpPr>
        <p:spPr>
          <a:xfrm>
            <a:off x="363676" y="2620335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00A3FBA3-3CFC-5A90-4D6C-85ABB84E4523}"/>
              </a:ext>
            </a:extLst>
          </p:cNvPr>
          <p:cNvSpPr txBox="1"/>
          <p:nvPr userDrawn="1"/>
        </p:nvSpPr>
        <p:spPr>
          <a:xfrm>
            <a:off x="363676" y="4001809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D3FF0DE4-A60C-8748-D057-A116F87D22AC}"/>
              </a:ext>
            </a:extLst>
          </p:cNvPr>
          <p:cNvSpPr txBox="1"/>
          <p:nvPr userDrawn="1"/>
        </p:nvSpPr>
        <p:spPr>
          <a:xfrm>
            <a:off x="363676" y="5357129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0A6339C4-784A-27FF-18AE-D471E5CF34B0}"/>
              </a:ext>
            </a:extLst>
          </p:cNvPr>
          <p:cNvSpPr txBox="1"/>
          <p:nvPr userDrawn="1"/>
        </p:nvSpPr>
        <p:spPr>
          <a:xfrm>
            <a:off x="3963369" y="2619678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8D705107-3D2F-43BE-38B5-4FCA67D74878}"/>
              </a:ext>
            </a:extLst>
          </p:cNvPr>
          <p:cNvSpPr txBox="1"/>
          <p:nvPr userDrawn="1"/>
        </p:nvSpPr>
        <p:spPr>
          <a:xfrm>
            <a:off x="3963368" y="3996338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BD2FDFD7-271F-000F-5B6B-BBF470B1DB91}"/>
              </a:ext>
            </a:extLst>
          </p:cNvPr>
          <p:cNvSpPr txBox="1"/>
          <p:nvPr userDrawn="1"/>
        </p:nvSpPr>
        <p:spPr>
          <a:xfrm>
            <a:off x="3963368" y="5353195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C4FD915-AADD-DD55-0B51-0E89F551FD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38288" y="2695909"/>
            <a:ext cx="2159340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726776-ECB9-5C85-CC67-BF10FDEC42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38288" y="4022344"/>
            <a:ext cx="2159340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159A627-C7D4-21B2-8534-631FF8EE9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8288" y="5348169"/>
            <a:ext cx="2159340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1F4426-C5DC-FB31-4C44-882DF87E1E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2EEA5F0-F7ED-6FED-B97B-C409789D30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11932" y="2695909"/>
            <a:ext cx="2159340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3865501-C1D9-E98E-E4FD-B329C35FEC8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11932" y="4022344"/>
            <a:ext cx="2159340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E5C056EE-3171-E6D5-A4ED-1B6BEC317D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11932" y="5348169"/>
            <a:ext cx="2159340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grpSp>
        <p:nvGrpSpPr>
          <p:cNvPr id="8" name="Graphic 20">
            <a:extLst>
              <a:ext uri="{FF2B5EF4-FFF2-40B4-BE49-F238E27FC236}">
                <a16:creationId xmlns:a16="http://schemas.microsoft.com/office/drawing/2014/main" id="{62979637-DDF3-4D95-176B-0898B78E49CB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C7000ED-09AC-B5A8-DAC5-0C6E618BA972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0CD62BBE-DFC2-DF45-D4CF-075AF4814825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E1435E-55CD-068B-5B18-6CF460290075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724972F-2559-941C-DD1A-3FD0F0617A6F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D1D58C-8752-E735-FBBB-3FE72913B760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2D75D878-E7BE-8871-690C-C90E6A6419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328" y="644841"/>
            <a:ext cx="6680944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271221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tep Process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35D1B6A-353D-B66A-B164-6B31AA86267C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41" name="Graphic 20">
            <a:extLst>
              <a:ext uri="{FF2B5EF4-FFF2-40B4-BE49-F238E27FC236}">
                <a16:creationId xmlns:a16="http://schemas.microsoft.com/office/drawing/2014/main" id="{56C9CD92-B1F3-9C54-6C74-82594E8B7725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FCDCA2C-7624-3BE9-FD8B-1E3F7C6D0223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51" name="Graphic 20">
              <a:extLst>
                <a:ext uri="{FF2B5EF4-FFF2-40B4-BE49-F238E27FC236}">
                  <a16:creationId xmlns:a16="http://schemas.microsoft.com/office/drawing/2014/main" id="{797FADC1-2A28-AC7B-CA39-0BA2DEA5116A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D7C685C-3828-CE2A-4829-E6F8B0B61C64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B98AA28-A438-7714-7AB4-3BC20A37E89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EFF943-55E7-1058-9C5B-87B23A508FE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4">
            <a:extLst>
              <a:ext uri="{FF2B5EF4-FFF2-40B4-BE49-F238E27FC236}">
                <a16:creationId xmlns:a16="http://schemas.microsoft.com/office/drawing/2014/main" id="{BA6B7441-84CB-A5CC-C7F2-9E3EA5B17F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9850" y="1698622"/>
            <a:ext cx="745807" cy="871180"/>
            <a:chOff x="0" y="-47625"/>
            <a:chExt cx="736600" cy="860425"/>
          </a:xfrm>
          <a:solidFill>
            <a:srgbClr val="006B67"/>
          </a:solidFill>
        </p:grpSpPr>
        <p:sp>
          <p:nvSpPr>
            <p:cNvPr id="3" name="Freeform 15">
              <a:extLst>
                <a:ext uri="{FF2B5EF4-FFF2-40B4-BE49-F238E27FC236}">
                  <a16:creationId xmlns:a16="http://schemas.microsoft.com/office/drawing/2014/main" id="{F7F7DB5E-7DFC-2F27-59B9-142EA468BD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98EEB533-7BE4-813C-C62B-E48C6A232F46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23">
            <a:extLst>
              <a:ext uri="{FF2B5EF4-FFF2-40B4-BE49-F238E27FC236}">
                <a16:creationId xmlns:a16="http://schemas.microsoft.com/office/drawing/2014/main" id="{131E3A9A-C444-786E-25BB-87FB7A597C37}"/>
              </a:ext>
            </a:extLst>
          </p:cNvPr>
          <p:cNvSpPr txBox="1"/>
          <p:nvPr userDrawn="1"/>
        </p:nvSpPr>
        <p:spPr>
          <a:xfrm>
            <a:off x="459850" y="1721450"/>
            <a:ext cx="745807" cy="5138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200" b="1" i="0" spc="134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01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634B5B98-5DD9-A3DB-16C5-DB99F970B0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7377" y="1691111"/>
            <a:ext cx="210312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96DB99DC-20B0-AFF1-A831-62D037D122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7377" y="2283819"/>
            <a:ext cx="210312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description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11E5CCC7-C794-1909-F53E-BF5646B73A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7377" y="3282175"/>
            <a:ext cx="210312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839DA3C9-C1E5-FE7B-CB25-4BAC5E72F5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77377" y="3874883"/>
            <a:ext cx="210312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description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7D0747DF-A682-4919-FF3D-5D5E0BC787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77297" y="4884818"/>
            <a:ext cx="210312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31D450B6-EA42-A06E-4286-5AC9DC62D9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77297" y="5477526"/>
            <a:ext cx="210312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description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E0D2A3C-8514-3BFD-5D0C-76D5648479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9850" y="3284202"/>
            <a:ext cx="745807" cy="871180"/>
            <a:chOff x="0" y="-47625"/>
            <a:chExt cx="736600" cy="860425"/>
          </a:xfrm>
          <a:solidFill>
            <a:srgbClr val="00698E"/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CCC8C41-BF4C-DCCB-0803-A004E4620E4E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4ADB2F15-D91E-C849-2D58-2E0B85BFAB09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23">
            <a:extLst>
              <a:ext uri="{FF2B5EF4-FFF2-40B4-BE49-F238E27FC236}">
                <a16:creationId xmlns:a16="http://schemas.microsoft.com/office/drawing/2014/main" id="{0338EC7C-0753-F7BD-11F3-9226E75B20E7}"/>
              </a:ext>
            </a:extLst>
          </p:cNvPr>
          <p:cNvSpPr txBox="1"/>
          <p:nvPr userDrawn="1"/>
        </p:nvSpPr>
        <p:spPr>
          <a:xfrm>
            <a:off x="459850" y="3307030"/>
            <a:ext cx="745807" cy="513859"/>
          </a:xfrm>
          <a:prstGeom prst="rect">
            <a:avLst/>
          </a:prstGeom>
          <a:solidFill>
            <a:srgbClr val="00698E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200" b="1" i="0" spc="134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02</a:t>
            </a:r>
          </a:p>
        </p:txBody>
      </p:sp>
      <p:grpSp>
        <p:nvGrpSpPr>
          <p:cNvPr id="32" name="Group 14">
            <a:extLst>
              <a:ext uri="{FF2B5EF4-FFF2-40B4-BE49-F238E27FC236}">
                <a16:creationId xmlns:a16="http://schemas.microsoft.com/office/drawing/2014/main" id="{E6562631-F9A6-00C0-53E1-6F1A3D6E4E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9850" y="4892329"/>
            <a:ext cx="745807" cy="871180"/>
            <a:chOff x="0" y="-47625"/>
            <a:chExt cx="736600" cy="860425"/>
          </a:xfrm>
          <a:solidFill>
            <a:srgbClr val="A31F34"/>
          </a:solidFill>
        </p:grpSpPr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BA5480C4-840F-5CBC-0C95-EB1B0811A136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45EACF5-EB78-5B71-F243-416DC7CF8A4B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23">
            <a:extLst>
              <a:ext uri="{FF2B5EF4-FFF2-40B4-BE49-F238E27FC236}">
                <a16:creationId xmlns:a16="http://schemas.microsoft.com/office/drawing/2014/main" id="{CA6E82DE-37CA-E9E7-0FE7-7ECBC495FDBE}"/>
              </a:ext>
            </a:extLst>
          </p:cNvPr>
          <p:cNvSpPr txBox="1"/>
          <p:nvPr userDrawn="1"/>
        </p:nvSpPr>
        <p:spPr>
          <a:xfrm>
            <a:off x="459850" y="4915157"/>
            <a:ext cx="745807" cy="5138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200" b="1" i="0" spc="134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03</a:t>
            </a:r>
          </a:p>
        </p:txBody>
      </p:sp>
      <p:grpSp>
        <p:nvGrpSpPr>
          <p:cNvPr id="36" name="Group 14">
            <a:extLst>
              <a:ext uri="{FF2B5EF4-FFF2-40B4-BE49-F238E27FC236}">
                <a16:creationId xmlns:a16="http://schemas.microsoft.com/office/drawing/2014/main" id="{E931A5CA-A13C-5C90-58A1-8FBDEF4B0C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56639" y="1698622"/>
            <a:ext cx="745807" cy="871180"/>
            <a:chOff x="0" y="-47625"/>
            <a:chExt cx="736600" cy="860425"/>
          </a:xfrm>
          <a:solidFill>
            <a:srgbClr val="041D40"/>
          </a:solidFill>
        </p:grpSpPr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2CB58BE9-72EA-DC49-AA38-58E0FAB83FD6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7D280220-4493-8986-D164-44CBCD8AB9D7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23">
            <a:extLst>
              <a:ext uri="{FF2B5EF4-FFF2-40B4-BE49-F238E27FC236}">
                <a16:creationId xmlns:a16="http://schemas.microsoft.com/office/drawing/2014/main" id="{DDF42BC8-864B-CCD4-DD0F-1FEC70CF5690}"/>
              </a:ext>
            </a:extLst>
          </p:cNvPr>
          <p:cNvSpPr txBox="1"/>
          <p:nvPr userDrawn="1"/>
        </p:nvSpPr>
        <p:spPr>
          <a:xfrm>
            <a:off x="3956639" y="1721450"/>
            <a:ext cx="745807" cy="5138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200" b="1" i="0" spc="134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04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38193FD5-5BD6-53C7-993F-1B4A9D0FF06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874166" y="1691111"/>
            <a:ext cx="210312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FC71185A-CCE6-6E17-0F5C-B36397EB48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874166" y="2283819"/>
            <a:ext cx="210312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description</a:t>
            </a:r>
          </a:p>
        </p:txBody>
      </p:sp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7E06AC08-65F1-F022-8ED1-0BDE77C67D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874166" y="3282175"/>
            <a:ext cx="210312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CAF778C0-11C8-7448-79C2-3DA078325E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874166" y="3874883"/>
            <a:ext cx="210312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description</a:t>
            </a:r>
          </a:p>
        </p:txBody>
      </p:sp>
      <p:sp>
        <p:nvSpPr>
          <p:cNvPr id="45" name="Text Placeholder 31">
            <a:extLst>
              <a:ext uri="{FF2B5EF4-FFF2-40B4-BE49-F238E27FC236}">
                <a16:creationId xmlns:a16="http://schemas.microsoft.com/office/drawing/2014/main" id="{25232AB7-1C41-65B1-8841-26BD9E2C7C2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874086" y="4884818"/>
            <a:ext cx="210312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6" name="Text Placeholder 31">
            <a:extLst>
              <a:ext uri="{FF2B5EF4-FFF2-40B4-BE49-F238E27FC236}">
                <a16:creationId xmlns:a16="http://schemas.microsoft.com/office/drawing/2014/main" id="{ED11D30E-2645-F960-9B67-A521F187610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874086" y="5477526"/>
            <a:ext cx="2103120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description</a:t>
            </a:r>
          </a:p>
        </p:txBody>
      </p:sp>
      <p:grpSp>
        <p:nvGrpSpPr>
          <p:cNvPr id="47" name="Group 14">
            <a:extLst>
              <a:ext uri="{FF2B5EF4-FFF2-40B4-BE49-F238E27FC236}">
                <a16:creationId xmlns:a16="http://schemas.microsoft.com/office/drawing/2014/main" id="{28224BC0-F451-3CD0-3A78-DE1DD374BD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56639" y="3284202"/>
            <a:ext cx="745807" cy="871180"/>
            <a:chOff x="0" y="-47625"/>
            <a:chExt cx="736600" cy="860425"/>
          </a:xfrm>
          <a:solidFill>
            <a:srgbClr val="4D858D"/>
          </a:solidFill>
        </p:grpSpPr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B90D63D7-8450-339D-5C9A-A4D124FD073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0B6475EE-1905-A04F-2A5F-2634566FEB41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23">
            <a:extLst>
              <a:ext uri="{FF2B5EF4-FFF2-40B4-BE49-F238E27FC236}">
                <a16:creationId xmlns:a16="http://schemas.microsoft.com/office/drawing/2014/main" id="{CBC669FA-DC18-36F4-5A71-1168955455F9}"/>
              </a:ext>
            </a:extLst>
          </p:cNvPr>
          <p:cNvSpPr txBox="1"/>
          <p:nvPr userDrawn="1"/>
        </p:nvSpPr>
        <p:spPr>
          <a:xfrm>
            <a:off x="3956639" y="3307030"/>
            <a:ext cx="745807" cy="5138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200" b="1" i="0" spc="134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05</a:t>
            </a:r>
          </a:p>
        </p:txBody>
      </p:sp>
      <p:grpSp>
        <p:nvGrpSpPr>
          <p:cNvPr id="55" name="Group 14">
            <a:extLst>
              <a:ext uri="{FF2B5EF4-FFF2-40B4-BE49-F238E27FC236}">
                <a16:creationId xmlns:a16="http://schemas.microsoft.com/office/drawing/2014/main" id="{7705F770-AD35-28EA-258A-A8094F8657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56639" y="4892329"/>
            <a:ext cx="745807" cy="871180"/>
            <a:chOff x="0" y="-47625"/>
            <a:chExt cx="736600" cy="860425"/>
          </a:xfrm>
          <a:solidFill>
            <a:srgbClr val="2279A5"/>
          </a:solidFill>
        </p:grpSpPr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23D14B16-5106-A8A9-156B-93289F7A4007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16">
              <a:extLst>
                <a:ext uri="{FF2B5EF4-FFF2-40B4-BE49-F238E27FC236}">
                  <a16:creationId xmlns:a16="http://schemas.microsoft.com/office/drawing/2014/main" id="{FED623AB-52A3-5F87-6C1D-DDD758315F60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8" name="TextBox 23">
            <a:extLst>
              <a:ext uri="{FF2B5EF4-FFF2-40B4-BE49-F238E27FC236}">
                <a16:creationId xmlns:a16="http://schemas.microsoft.com/office/drawing/2014/main" id="{6D3890ED-5CA6-16BD-1E0D-B51DF2BA8BDF}"/>
              </a:ext>
            </a:extLst>
          </p:cNvPr>
          <p:cNvSpPr txBox="1"/>
          <p:nvPr userDrawn="1"/>
        </p:nvSpPr>
        <p:spPr>
          <a:xfrm>
            <a:off x="3956639" y="4915157"/>
            <a:ext cx="745807" cy="51385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200" b="1" i="0" spc="134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06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D8145646-1BD9-DE5A-227C-5F0D0950F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3981946A-2E2A-DBF8-15E9-A4F91A45084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90328" y="644841"/>
            <a:ext cx="652482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0397089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tep 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3">
            <a:extLst>
              <a:ext uri="{FF2B5EF4-FFF2-40B4-BE49-F238E27FC236}">
                <a16:creationId xmlns:a16="http://schemas.microsoft.com/office/drawing/2014/main" id="{1042FAF6-0FA1-8ECD-5EF0-14129D00ED37}"/>
              </a:ext>
            </a:extLst>
          </p:cNvPr>
          <p:cNvSpPr/>
          <p:nvPr userDrawn="1"/>
        </p:nvSpPr>
        <p:spPr>
          <a:xfrm>
            <a:off x="2511556" y="2301954"/>
            <a:ext cx="480950" cy="480950"/>
          </a:xfrm>
          <a:custGeom>
            <a:avLst/>
            <a:gdLst>
              <a:gd name="connsiteX0" fmla="*/ 0 w 471227"/>
              <a:gd name="connsiteY0" fmla="*/ 0 h 471227"/>
              <a:gd name="connsiteX1" fmla="*/ 471228 w 471227"/>
              <a:gd name="connsiteY1" fmla="*/ 471228 h 47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1227" h="471227">
                <a:moveTo>
                  <a:pt x="0" y="0"/>
                </a:moveTo>
                <a:lnTo>
                  <a:pt x="471228" y="471228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9" name="Freeform: Shape 17">
            <a:extLst>
              <a:ext uri="{FF2B5EF4-FFF2-40B4-BE49-F238E27FC236}">
                <a16:creationId xmlns:a16="http://schemas.microsoft.com/office/drawing/2014/main" id="{673E6826-BD01-90C2-7DFC-16E6C9EAFF9F}"/>
              </a:ext>
            </a:extLst>
          </p:cNvPr>
          <p:cNvSpPr/>
          <p:nvPr userDrawn="1"/>
        </p:nvSpPr>
        <p:spPr>
          <a:xfrm>
            <a:off x="4235732" y="4058871"/>
            <a:ext cx="466966" cy="467055"/>
          </a:xfrm>
          <a:custGeom>
            <a:avLst/>
            <a:gdLst>
              <a:gd name="connsiteX0" fmla="*/ 452870 w 452870"/>
              <a:gd name="connsiteY0" fmla="*/ 452957 h 452956"/>
              <a:gd name="connsiteX1" fmla="*/ 0 w 452870"/>
              <a:gd name="connsiteY1" fmla="*/ 0 h 45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870" h="452956">
                <a:moveTo>
                  <a:pt x="452870" y="452957"/>
                </a:moveTo>
                <a:lnTo>
                  <a:pt x="0" y="0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10" name="Freeform: Shape 18">
            <a:extLst>
              <a:ext uri="{FF2B5EF4-FFF2-40B4-BE49-F238E27FC236}">
                <a16:creationId xmlns:a16="http://schemas.microsoft.com/office/drawing/2014/main" id="{3C1100FA-BE0B-289C-11CF-142064D0AC38}"/>
              </a:ext>
            </a:extLst>
          </p:cNvPr>
          <p:cNvSpPr/>
          <p:nvPr userDrawn="1"/>
        </p:nvSpPr>
        <p:spPr>
          <a:xfrm>
            <a:off x="4500180" y="3378453"/>
            <a:ext cx="675031" cy="45719"/>
          </a:xfrm>
          <a:custGeom>
            <a:avLst/>
            <a:gdLst>
              <a:gd name="connsiteX0" fmla="*/ 647007 w 647007"/>
              <a:gd name="connsiteY0" fmla="*/ 0 h 8659"/>
              <a:gd name="connsiteX1" fmla="*/ 0 w 647007"/>
              <a:gd name="connsiteY1" fmla="*/ 0 h 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7007" h="8659">
                <a:moveTo>
                  <a:pt x="647007" y="0"/>
                </a:moveTo>
                <a:lnTo>
                  <a:pt x="0" y="0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11" name="Freeform: Shape 20">
            <a:extLst>
              <a:ext uri="{FF2B5EF4-FFF2-40B4-BE49-F238E27FC236}">
                <a16:creationId xmlns:a16="http://schemas.microsoft.com/office/drawing/2014/main" id="{9CF9839B-0360-F0C9-79BD-F96C47D847E1}"/>
              </a:ext>
            </a:extLst>
          </p:cNvPr>
          <p:cNvSpPr/>
          <p:nvPr userDrawn="1"/>
        </p:nvSpPr>
        <p:spPr>
          <a:xfrm>
            <a:off x="4235731" y="2301955"/>
            <a:ext cx="481027" cy="480938"/>
          </a:xfrm>
          <a:custGeom>
            <a:avLst/>
            <a:gdLst>
              <a:gd name="connsiteX0" fmla="*/ 471314 w 471314"/>
              <a:gd name="connsiteY0" fmla="*/ 0 h 471227"/>
              <a:gd name="connsiteX1" fmla="*/ 0 w 471314"/>
              <a:gd name="connsiteY1" fmla="*/ 471228 h 47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1314" h="471227">
                <a:moveTo>
                  <a:pt x="471314" y="0"/>
                </a:moveTo>
                <a:lnTo>
                  <a:pt x="0" y="471228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12" name="Freeform: Shape 21">
            <a:extLst>
              <a:ext uri="{FF2B5EF4-FFF2-40B4-BE49-F238E27FC236}">
                <a16:creationId xmlns:a16="http://schemas.microsoft.com/office/drawing/2014/main" id="{253BE699-DEF8-4E18-BCC1-8B6C4BD940B2}"/>
              </a:ext>
            </a:extLst>
          </p:cNvPr>
          <p:cNvSpPr/>
          <p:nvPr userDrawn="1"/>
        </p:nvSpPr>
        <p:spPr>
          <a:xfrm>
            <a:off x="2525542" y="4074692"/>
            <a:ext cx="451235" cy="451234"/>
          </a:xfrm>
          <a:custGeom>
            <a:avLst/>
            <a:gdLst>
              <a:gd name="connsiteX0" fmla="*/ 0 w 452957"/>
              <a:gd name="connsiteY0" fmla="*/ 452957 h 452956"/>
              <a:gd name="connsiteX1" fmla="*/ 452957 w 452957"/>
              <a:gd name="connsiteY1" fmla="*/ 0 h 45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957" h="452956">
                <a:moveTo>
                  <a:pt x="0" y="452957"/>
                </a:moveTo>
                <a:lnTo>
                  <a:pt x="452957" y="0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13" name="Freeform: Shape 22">
            <a:extLst>
              <a:ext uri="{FF2B5EF4-FFF2-40B4-BE49-F238E27FC236}">
                <a16:creationId xmlns:a16="http://schemas.microsoft.com/office/drawing/2014/main" id="{6FA8021B-CDC4-3E17-4132-B4CE3363F64F}"/>
              </a:ext>
            </a:extLst>
          </p:cNvPr>
          <p:cNvSpPr/>
          <p:nvPr userDrawn="1"/>
        </p:nvSpPr>
        <p:spPr>
          <a:xfrm>
            <a:off x="2053101" y="3416811"/>
            <a:ext cx="653017" cy="45719"/>
          </a:xfrm>
          <a:custGeom>
            <a:avLst/>
            <a:gdLst>
              <a:gd name="connsiteX0" fmla="*/ 0 w 647007"/>
              <a:gd name="connsiteY0" fmla="*/ 0 h 8659"/>
              <a:gd name="connsiteX1" fmla="*/ 647007 w 647007"/>
              <a:gd name="connsiteY1" fmla="*/ 0 h 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7007" h="8659">
                <a:moveTo>
                  <a:pt x="0" y="0"/>
                </a:moveTo>
                <a:lnTo>
                  <a:pt x="647007" y="0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7730F1E-5F19-C508-A399-7410C3C0A3AB}"/>
              </a:ext>
            </a:extLst>
          </p:cNvPr>
          <p:cNvSpPr/>
          <p:nvPr/>
        </p:nvSpPr>
        <p:spPr>
          <a:xfrm>
            <a:off x="1517926" y="3016460"/>
            <a:ext cx="784195" cy="784268"/>
          </a:xfrm>
          <a:custGeom>
            <a:avLst/>
            <a:gdLst>
              <a:gd name="connsiteX0" fmla="*/ 0 w 922453"/>
              <a:gd name="connsiteY0" fmla="*/ 461270 h 922539"/>
              <a:gd name="connsiteX1" fmla="*/ 460058 w 922453"/>
              <a:gd name="connsiteY1" fmla="*/ 922540 h 922539"/>
              <a:gd name="connsiteX2" fmla="*/ 461183 w 922453"/>
              <a:gd name="connsiteY2" fmla="*/ 922540 h 922539"/>
              <a:gd name="connsiteX3" fmla="*/ 922453 w 922453"/>
              <a:gd name="connsiteY3" fmla="*/ 461270 h 922539"/>
              <a:gd name="connsiteX4" fmla="*/ 461183 w 922453"/>
              <a:gd name="connsiteY4" fmla="*/ 0 h 922539"/>
              <a:gd name="connsiteX5" fmla="*/ 460058 w 922453"/>
              <a:gd name="connsiteY5" fmla="*/ 0 h 922539"/>
              <a:gd name="connsiteX6" fmla="*/ 0 w 922453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3" h="922539">
                <a:moveTo>
                  <a:pt x="0" y="461270"/>
                </a:moveTo>
                <a:cubicBezTo>
                  <a:pt x="0" y="715587"/>
                  <a:pt x="205913" y="921847"/>
                  <a:pt x="460058" y="922540"/>
                </a:cubicBezTo>
                <a:lnTo>
                  <a:pt x="461183" y="922540"/>
                </a:lnTo>
                <a:cubicBezTo>
                  <a:pt x="715934" y="922540"/>
                  <a:pt x="922453" y="716020"/>
                  <a:pt x="922453" y="461270"/>
                </a:cubicBezTo>
                <a:cubicBezTo>
                  <a:pt x="922453" y="206519"/>
                  <a:pt x="715934" y="0"/>
                  <a:pt x="461183" y="0"/>
                </a:cubicBezTo>
                <a:lnTo>
                  <a:pt x="460058" y="0"/>
                </a:lnTo>
                <a:cubicBezTo>
                  <a:pt x="205913" y="606"/>
                  <a:pt x="0" y="206952"/>
                  <a:pt x="0" y="461270"/>
                </a:cubicBezTo>
                <a:close/>
              </a:path>
            </a:pathLst>
          </a:custGeom>
          <a:solidFill>
            <a:srgbClr val="006B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57" name="Picture Placeholder 4">
            <a:extLst>
              <a:ext uri="{FF2B5EF4-FFF2-40B4-BE49-F238E27FC236}">
                <a16:creationId xmlns:a16="http://schemas.microsoft.com/office/drawing/2014/main" id="{3503B1B2-3206-F7F2-C33C-232D4BD03EC2}"/>
              </a:ext>
            </a:extLst>
          </p:cNvPr>
          <p:cNvSpPr>
            <a:spLocks noGrp="1" noChangeAspect="1"/>
          </p:cNvSpPr>
          <p:nvPr userDrawn="1">
            <p:ph type="pic" sz="quarter" idx="50" hasCustomPrompt="1"/>
          </p:nvPr>
        </p:nvSpPr>
        <p:spPr>
          <a:xfrm>
            <a:off x="1708738" y="3223438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8446BA2-6B28-0928-6F0E-4485640BD3BD}"/>
              </a:ext>
            </a:extLst>
          </p:cNvPr>
          <p:cNvSpPr/>
          <p:nvPr/>
        </p:nvSpPr>
        <p:spPr>
          <a:xfrm>
            <a:off x="2031739" y="4287985"/>
            <a:ext cx="784195" cy="784268"/>
          </a:xfrm>
          <a:custGeom>
            <a:avLst/>
            <a:gdLst>
              <a:gd name="connsiteX0" fmla="*/ 0 w 922453"/>
              <a:gd name="connsiteY0" fmla="*/ 461270 h 922539"/>
              <a:gd name="connsiteX1" fmla="*/ 460058 w 922453"/>
              <a:gd name="connsiteY1" fmla="*/ 922540 h 922539"/>
              <a:gd name="connsiteX2" fmla="*/ 461183 w 922453"/>
              <a:gd name="connsiteY2" fmla="*/ 922540 h 922539"/>
              <a:gd name="connsiteX3" fmla="*/ 922453 w 922453"/>
              <a:gd name="connsiteY3" fmla="*/ 461270 h 922539"/>
              <a:gd name="connsiteX4" fmla="*/ 461183 w 922453"/>
              <a:gd name="connsiteY4" fmla="*/ 0 h 922539"/>
              <a:gd name="connsiteX5" fmla="*/ 460058 w 922453"/>
              <a:gd name="connsiteY5" fmla="*/ 0 h 922539"/>
              <a:gd name="connsiteX6" fmla="*/ 0 w 922453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3" h="922539">
                <a:moveTo>
                  <a:pt x="0" y="461270"/>
                </a:moveTo>
                <a:cubicBezTo>
                  <a:pt x="0" y="715587"/>
                  <a:pt x="205913" y="921847"/>
                  <a:pt x="460058" y="922540"/>
                </a:cubicBezTo>
                <a:lnTo>
                  <a:pt x="461183" y="922540"/>
                </a:lnTo>
                <a:cubicBezTo>
                  <a:pt x="715934" y="922540"/>
                  <a:pt x="922453" y="716020"/>
                  <a:pt x="922453" y="461270"/>
                </a:cubicBezTo>
                <a:cubicBezTo>
                  <a:pt x="922453" y="206519"/>
                  <a:pt x="715934" y="0"/>
                  <a:pt x="461183" y="0"/>
                </a:cubicBezTo>
                <a:lnTo>
                  <a:pt x="460058" y="0"/>
                </a:lnTo>
                <a:cubicBezTo>
                  <a:pt x="205913" y="606"/>
                  <a:pt x="0" y="206952"/>
                  <a:pt x="0" y="461270"/>
                </a:cubicBezTo>
                <a:close/>
              </a:path>
            </a:pathLst>
          </a:custGeom>
          <a:solidFill>
            <a:srgbClr val="8A8C8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58" name="Picture Placeholder 4">
            <a:extLst>
              <a:ext uri="{FF2B5EF4-FFF2-40B4-BE49-F238E27FC236}">
                <a16:creationId xmlns:a16="http://schemas.microsoft.com/office/drawing/2014/main" id="{01128B5E-0256-03EB-FBA9-4B2F36044A84}"/>
              </a:ext>
            </a:extLst>
          </p:cNvPr>
          <p:cNvSpPr>
            <a:spLocks noGrp="1" noChangeAspect="1"/>
          </p:cNvSpPr>
          <p:nvPr userDrawn="1">
            <p:ph type="pic" sz="quarter" idx="51" hasCustomPrompt="1"/>
          </p:nvPr>
        </p:nvSpPr>
        <p:spPr>
          <a:xfrm>
            <a:off x="2253588" y="4498190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68CE9EC-E505-193C-C66F-ACB4EE4E4066}"/>
              </a:ext>
            </a:extLst>
          </p:cNvPr>
          <p:cNvSpPr/>
          <p:nvPr/>
        </p:nvSpPr>
        <p:spPr>
          <a:xfrm>
            <a:off x="4491202" y="4278654"/>
            <a:ext cx="784195" cy="784268"/>
          </a:xfrm>
          <a:custGeom>
            <a:avLst/>
            <a:gdLst>
              <a:gd name="connsiteX0" fmla="*/ 922453 w 922453"/>
              <a:gd name="connsiteY0" fmla="*/ 461270 h 922539"/>
              <a:gd name="connsiteX1" fmla="*/ 462395 w 922453"/>
              <a:gd name="connsiteY1" fmla="*/ 922540 h 922539"/>
              <a:gd name="connsiteX2" fmla="*/ 461270 w 922453"/>
              <a:gd name="connsiteY2" fmla="*/ 922540 h 922539"/>
              <a:gd name="connsiteX3" fmla="*/ 0 w 922453"/>
              <a:gd name="connsiteY3" fmla="*/ 461270 h 922539"/>
              <a:gd name="connsiteX4" fmla="*/ 461270 w 922453"/>
              <a:gd name="connsiteY4" fmla="*/ 0 h 922539"/>
              <a:gd name="connsiteX5" fmla="*/ 462395 w 922453"/>
              <a:gd name="connsiteY5" fmla="*/ 0 h 922539"/>
              <a:gd name="connsiteX6" fmla="*/ 922453 w 922453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3" h="922539">
                <a:moveTo>
                  <a:pt x="922453" y="461270"/>
                </a:moveTo>
                <a:cubicBezTo>
                  <a:pt x="922453" y="715587"/>
                  <a:pt x="716540" y="921847"/>
                  <a:pt x="462395" y="922540"/>
                </a:cubicBezTo>
                <a:lnTo>
                  <a:pt x="461270" y="922540"/>
                </a:lnTo>
                <a:cubicBezTo>
                  <a:pt x="206519" y="922540"/>
                  <a:pt x="0" y="716020"/>
                  <a:pt x="0" y="461270"/>
                </a:cubicBezTo>
                <a:cubicBezTo>
                  <a:pt x="0" y="206519"/>
                  <a:pt x="206519" y="0"/>
                  <a:pt x="461270" y="0"/>
                </a:cubicBezTo>
                <a:lnTo>
                  <a:pt x="462395" y="0"/>
                </a:lnTo>
                <a:cubicBezTo>
                  <a:pt x="716540" y="606"/>
                  <a:pt x="922453" y="206952"/>
                  <a:pt x="922453" y="461270"/>
                </a:cubicBezTo>
                <a:close/>
              </a:path>
            </a:pathLst>
          </a:custGeom>
          <a:solidFill>
            <a:srgbClr val="006B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B0260F11-9CF8-F467-0D6F-8728B3C5053D}"/>
              </a:ext>
            </a:extLst>
          </p:cNvPr>
          <p:cNvSpPr>
            <a:spLocks noGrp="1" noChangeAspect="1"/>
          </p:cNvSpPr>
          <p:nvPr userDrawn="1">
            <p:ph type="pic" sz="quarter" idx="54" hasCustomPrompt="1"/>
          </p:nvPr>
        </p:nvSpPr>
        <p:spPr>
          <a:xfrm>
            <a:off x="4730250" y="4488859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AA4215-FBDC-09D8-FCA5-DD6DE44A9135}"/>
              </a:ext>
            </a:extLst>
          </p:cNvPr>
          <p:cNvSpPr/>
          <p:nvPr/>
        </p:nvSpPr>
        <p:spPr>
          <a:xfrm>
            <a:off x="5005016" y="3016460"/>
            <a:ext cx="784194" cy="784268"/>
          </a:xfrm>
          <a:custGeom>
            <a:avLst/>
            <a:gdLst>
              <a:gd name="connsiteX0" fmla="*/ 922453 w 922452"/>
              <a:gd name="connsiteY0" fmla="*/ 461270 h 922539"/>
              <a:gd name="connsiteX1" fmla="*/ 462395 w 922452"/>
              <a:gd name="connsiteY1" fmla="*/ 922540 h 922539"/>
              <a:gd name="connsiteX2" fmla="*/ 461269 w 922452"/>
              <a:gd name="connsiteY2" fmla="*/ 922540 h 922539"/>
              <a:gd name="connsiteX3" fmla="*/ 0 w 922452"/>
              <a:gd name="connsiteY3" fmla="*/ 461270 h 922539"/>
              <a:gd name="connsiteX4" fmla="*/ 461269 w 922452"/>
              <a:gd name="connsiteY4" fmla="*/ 0 h 922539"/>
              <a:gd name="connsiteX5" fmla="*/ 462395 w 922452"/>
              <a:gd name="connsiteY5" fmla="*/ 0 h 922539"/>
              <a:gd name="connsiteX6" fmla="*/ 922453 w 922452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2" h="922539">
                <a:moveTo>
                  <a:pt x="922453" y="461270"/>
                </a:moveTo>
                <a:cubicBezTo>
                  <a:pt x="922453" y="715587"/>
                  <a:pt x="716540" y="921847"/>
                  <a:pt x="462395" y="922540"/>
                </a:cubicBezTo>
                <a:lnTo>
                  <a:pt x="461269" y="922540"/>
                </a:lnTo>
                <a:cubicBezTo>
                  <a:pt x="206519" y="922540"/>
                  <a:pt x="0" y="716020"/>
                  <a:pt x="0" y="461270"/>
                </a:cubicBezTo>
                <a:cubicBezTo>
                  <a:pt x="0" y="206519"/>
                  <a:pt x="206519" y="0"/>
                  <a:pt x="461269" y="0"/>
                </a:cubicBezTo>
                <a:lnTo>
                  <a:pt x="462395" y="0"/>
                </a:lnTo>
                <a:cubicBezTo>
                  <a:pt x="716540" y="606"/>
                  <a:pt x="922453" y="206952"/>
                  <a:pt x="922453" y="461270"/>
                </a:cubicBezTo>
                <a:close/>
              </a:path>
            </a:pathLst>
          </a:custGeom>
          <a:solidFill>
            <a:srgbClr val="00698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7FD0B690-2728-19E6-CC7C-883F0715D1B1}"/>
              </a:ext>
            </a:extLst>
          </p:cNvPr>
          <p:cNvSpPr>
            <a:spLocks noGrp="1" noChangeAspect="1"/>
          </p:cNvSpPr>
          <p:nvPr userDrawn="1">
            <p:ph type="pic" sz="quarter" idx="53" hasCustomPrompt="1"/>
          </p:nvPr>
        </p:nvSpPr>
        <p:spPr>
          <a:xfrm>
            <a:off x="5243981" y="3223438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A5CB093-E279-FE4C-1AD8-A5227A370FF2}"/>
              </a:ext>
            </a:extLst>
          </p:cNvPr>
          <p:cNvSpPr/>
          <p:nvPr/>
        </p:nvSpPr>
        <p:spPr>
          <a:xfrm>
            <a:off x="4493705" y="1774288"/>
            <a:ext cx="784195" cy="784268"/>
          </a:xfrm>
          <a:custGeom>
            <a:avLst/>
            <a:gdLst>
              <a:gd name="connsiteX0" fmla="*/ 922453 w 922453"/>
              <a:gd name="connsiteY0" fmla="*/ 461270 h 922539"/>
              <a:gd name="connsiteX1" fmla="*/ 462396 w 922453"/>
              <a:gd name="connsiteY1" fmla="*/ 922539 h 922539"/>
              <a:gd name="connsiteX2" fmla="*/ 461270 w 922453"/>
              <a:gd name="connsiteY2" fmla="*/ 922539 h 922539"/>
              <a:gd name="connsiteX3" fmla="*/ 0 w 922453"/>
              <a:gd name="connsiteY3" fmla="*/ 461270 h 922539"/>
              <a:gd name="connsiteX4" fmla="*/ 461270 w 922453"/>
              <a:gd name="connsiteY4" fmla="*/ 0 h 922539"/>
              <a:gd name="connsiteX5" fmla="*/ 462396 w 922453"/>
              <a:gd name="connsiteY5" fmla="*/ 0 h 922539"/>
              <a:gd name="connsiteX6" fmla="*/ 922453 w 922453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3" h="922539">
                <a:moveTo>
                  <a:pt x="922453" y="461270"/>
                </a:moveTo>
                <a:cubicBezTo>
                  <a:pt x="922453" y="715587"/>
                  <a:pt x="716540" y="921847"/>
                  <a:pt x="462396" y="922539"/>
                </a:cubicBezTo>
                <a:lnTo>
                  <a:pt x="461270" y="922539"/>
                </a:lnTo>
                <a:cubicBezTo>
                  <a:pt x="206519" y="922539"/>
                  <a:pt x="0" y="716020"/>
                  <a:pt x="0" y="461270"/>
                </a:cubicBezTo>
                <a:cubicBezTo>
                  <a:pt x="0" y="206519"/>
                  <a:pt x="206519" y="0"/>
                  <a:pt x="461270" y="0"/>
                </a:cubicBezTo>
                <a:lnTo>
                  <a:pt x="462396" y="0"/>
                </a:lnTo>
                <a:cubicBezTo>
                  <a:pt x="716540" y="606"/>
                  <a:pt x="922453" y="206952"/>
                  <a:pt x="922453" y="461270"/>
                </a:cubicBezTo>
                <a:close/>
              </a:path>
            </a:pathLst>
          </a:custGeom>
          <a:solidFill>
            <a:srgbClr val="8A8C8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59" name="Picture Placeholder 4">
            <a:extLst>
              <a:ext uri="{FF2B5EF4-FFF2-40B4-BE49-F238E27FC236}">
                <a16:creationId xmlns:a16="http://schemas.microsoft.com/office/drawing/2014/main" id="{BF830FED-B16E-2EF1-BBEC-796BC2D53AB0}"/>
              </a:ext>
            </a:extLst>
          </p:cNvPr>
          <p:cNvSpPr>
            <a:spLocks noGrp="1" noChangeAspect="1"/>
          </p:cNvSpPr>
          <p:nvPr userDrawn="1">
            <p:ph type="pic" sz="quarter" idx="52" hasCustomPrompt="1"/>
          </p:nvPr>
        </p:nvSpPr>
        <p:spPr>
          <a:xfrm>
            <a:off x="4705679" y="1966497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C1B3C8E-9B4C-76CD-8AA7-583DE8DD9B32}"/>
              </a:ext>
            </a:extLst>
          </p:cNvPr>
          <p:cNvSpPr/>
          <p:nvPr userDrawn="1"/>
        </p:nvSpPr>
        <p:spPr>
          <a:xfrm>
            <a:off x="2029162" y="1774288"/>
            <a:ext cx="784194" cy="784268"/>
          </a:xfrm>
          <a:custGeom>
            <a:avLst/>
            <a:gdLst>
              <a:gd name="connsiteX0" fmla="*/ 0 w 922452"/>
              <a:gd name="connsiteY0" fmla="*/ 461270 h 922539"/>
              <a:gd name="connsiteX1" fmla="*/ 460058 w 922452"/>
              <a:gd name="connsiteY1" fmla="*/ 922539 h 922539"/>
              <a:gd name="connsiteX2" fmla="*/ 461183 w 922452"/>
              <a:gd name="connsiteY2" fmla="*/ 922539 h 922539"/>
              <a:gd name="connsiteX3" fmla="*/ 922453 w 922452"/>
              <a:gd name="connsiteY3" fmla="*/ 461270 h 922539"/>
              <a:gd name="connsiteX4" fmla="*/ 461183 w 922452"/>
              <a:gd name="connsiteY4" fmla="*/ 0 h 922539"/>
              <a:gd name="connsiteX5" fmla="*/ 460058 w 922452"/>
              <a:gd name="connsiteY5" fmla="*/ 0 h 922539"/>
              <a:gd name="connsiteX6" fmla="*/ 0 w 922452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2" h="922539">
                <a:moveTo>
                  <a:pt x="0" y="461270"/>
                </a:moveTo>
                <a:cubicBezTo>
                  <a:pt x="0" y="715587"/>
                  <a:pt x="205913" y="921847"/>
                  <a:pt x="460058" y="922539"/>
                </a:cubicBezTo>
                <a:lnTo>
                  <a:pt x="461183" y="922539"/>
                </a:lnTo>
                <a:cubicBezTo>
                  <a:pt x="715934" y="922539"/>
                  <a:pt x="922453" y="716020"/>
                  <a:pt x="922453" y="461270"/>
                </a:cubicBezTo>
                <a:cubicBezTo>
                  <a:pt x="922453" y="206519"/>
                  <a:pt x="715934" y="0"/>
                  <a:pt x="461183" y="0"/>
                </a:cubicBezTo>
                <a:lnTo>
                  <a:pt x="460058" y="0"/>
                </a:lnTo>
                <a:cubicBezTo>
                  <a:pt x="205913" y="606"/>
                  <a:pt x="0" y="206952"/>
                  <a:pt x="0" y="461270"/>
                </a:cubicBezTo>
                <a:close/>
              </a:path>
            </a:pathLst>
          </a:custGeom>
          <a:solidFill>
            <a:srgbClr val="00698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CF787754-3AF0-E02B-563D-7E21F29BE77C}"/>
              </a:ext>
            </a:extLst>
          </p:cNvPr>
          <p:cNvSpPr>
            <a:spLocks noGrp="1" noChangeAspect="1"/>
          </p:cNvSpPr>
          <p:nvPr userDrawn="1">
            <p:ph type="pic" sz="quarter" idx="49" hasCustomPrompt="1"/>
          </p:nvPr>
        </p:nvSpPr>
        <p:spPr>
          <a:xfrm>
            <a:off x="2253588" y="1981738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5D1B6A-353D-B66A-B164-6B31AA86267C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41" name="Graphic 20">
            <a:extLst>
              <a:ext uri="{FF2B5EF4-FFF2-40B4-BE49-F238E27FC236}">
                <a16:creationId xmlns:a16="http://schemas.microsoft.com/office/drawing/2014/main" id="{56C9CD92-B1F3-9C54-6C74-82594E8B7725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FCDCA2C-7624-3BE9-FD8B-1E3F7C6D0223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51" name="Graphic 20">
              <a:extLst>
                <a:ext uri="{FF2B5EF4-FFF2-40B4-BE49-F238E27FC236}">
                  <a16:creationId xmlns:a16="http://schemas.microsoft.com/office/drawing/2014/main" id="{797FADC1-2A28-AC7B-CA39-0BA2DEA5116A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D7C685C-3828-CE2A-4829-E6F8B0B61C64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B98AA28-A438-7714-7AB4-3BC20A37E89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EFF943-55E7-1058-9C5B-87B23A508FE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79793" y="441372"/>
            <a:ext cx="3978783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125A612-7198-F397-6BD1-DFB41A94BB4A}"/>
              </a:ext>
            </a:extLst>
          </p:cNvPr>
          <p:cNvSpPr/>
          <p:nvPr/>
        </p:nvSpPr>
        <p:spPr>
          <a:xfrm>
            <a:off x="2817326" y="2622539"/>
            <a:ext cx="1656115" cy="1656115"/>
          </a:xfrm>
          <a:custGeom>
            <a:avLst/>
            <a:gdLst>
              <a:gd name="connsiteX0" fmla="*/ 2111087 w 2111086"/>
              <a:gd name="connsiteY0" fmla="*/ 1055543 h 2111086"/>
              <a:gd name="connsiteX1" fmla="*/ 1058141 w 2111086"/>
              <a:gd name="connsiteY1" fmla="*/ 2111086 h 2111086"/>
              <a:gd name="connsiteX2" fmla="*/ 1055543 w 2111086"/>
              <a:gd name="connsiteY2" fmla="*/ 2111086 h 2111086"/>
              <a:gd name="connsiteX3" fmla="*/ 0 w 2111086"/>
              <a:gd name="connsiteY3" fmla="*/ 1055543 h 2111086"/>
              <a:gd name="connsiteX4" fmla="*/ 1055543 w 2111086"/>
              <a:gd name="connsiteY4" fmla="*/ 0 h 2111086"/>
              <a:gd name="connsiteX5" fmla="*/ 1058141 w 2111086"/>
              <a:gd name="connsiteY5" fmla="*/ 0 h 2111086"/>
              <a:gd name="connsiteX6" fmla="*/ 2111087 w 2111086"/>
              <a:gd name="connsiteY6" fmla="*/ 1055543 h 21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1086" h="2111086">
                <a:moveTo>
                  <a:pt x="2111087" y="1055543"/>
                </a:moveTo>
                <a:cubicBezTo>
                  <a:pt x="2111087" y="1637607"/>
                  <a:pt x="1639859" y="2109614"/>
                  <a:pt x="1058141" y="2111086"/>
                </a:cubicBezTo>
                <a:lnTo>
                  <a:pt x="1055543" y="2111086"/>
                </a:lnTo>
                <a:cubicBezTo>
                  <a:pt x="472613" y="2111086"/>
                  <a:pt x="0" y="1638473"/>
                  <a:pt x="0" y="1055543"/>
                </a:cubicBezTo>
                <a:cubicBezTo>
                  <a:pt x="0" y="472613"/>
                  <a:pt x="472613" y="0"/>
                  <a:pt x="1055543" y="0"/>
                </a:cubicBezTo>
                <a:lnTo>
                  <a:pt x="1058141" y="0"/>
                </a:lnTo>
                <a:cubicBezTo>
                  <a:pt x="1639859" y="1385"/>
                  <a:pt x="2111087" y="473479"/>
                  <a:pt x="2111087" y="1055543"/>
                </a:cubicBezTo>
                <a:close/>
              </a:path>
            </a:pathLst>
          </a:custGeom>
          <a:solidFill>
            <a:srgbClr val="A31F3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3FA4A8F-35BE-E9D1-E645-FE11ABCD3CD7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69001" y="3326931"/>
            <a:ext cx="1368000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1AD1731-F32C-231D-8CDF-C697448E4C88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74646" y="2903349"/>
            <a:ext cx="1368000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06B6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 Here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6CB6F7DE-FCBE-EA67-C6E0-66DE3749D05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838735" y="3326931"/>
            <a:ext cx="1368000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6127E06-9996-8A4F-4F12-64391A78172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44380" y="2903349"/>
            <a:ext cx="1362355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0698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 Here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C937579B-2580-A2F5-0B28-BC01ADA9D8E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555249" y="5547828"/>
            <a:ext cx="1696116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FCCC8842-5D50-2E60-9F6D-B90FC430330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547370" y="5114909"/>
            <a:ext cx="1696116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06B6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 Here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D722879F-CFD6-EDF5-D5F1-1566D500F1F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5843" y="1153639"/>
            <a:ext cx="1696116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9796443-9863-FEE0-BB3E-1AFE6E59869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01488" y="730057"/>
            <a:ext cx="1689117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 Here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CDAC4AF3-8A1C-D710-5C87-1871DE6AADF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95568" y="1153639"/>
            <a:ext cx="1696117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4454A75D-F33D-B37D-3B34-47248E6EE5FF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95569" y="730057"/>
            <a:ext cx="1701762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0698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 Here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7D89EDF6-EC11-9CA4-4771-1E247E0CC10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095568" y="5559510"/>
            <a:ext cx="1696117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Enter Text Here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F7962E60-CF48-0B17-AF4D-93097653856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98506" y="5117117"/>
            <a:ext cx="1696117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/>
              <a:t>Title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5A06F-989F-ADEA-6873-D3A8E31CF4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4" y="3063087"/>
            <a:ext cx="851482" cy="6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6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0FE9C40-88DE-1D24-B285-2F50C1019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1" r="67644" b="20915"/>
          <a:stretch/>
        </p:blipFill>
        <p:spPr>
          <a:xfrm>
            <a:off x="8235" y="1"/>
            <a:ext cx="3376028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CAF89D2-BDF3-3EB1-E307-15EADDABA76D}"/>
              </a:ext>
            </a:extLst>
          </p:cNvPr>
          <p:cNvSpPr/>
          <p:nvPr userDrawn="1"/>
        </p:nvSpPr>
        <p:spPr>
          <a:xfrm>
            <a:off x="1" y="1"/>
            <a:ext cx="3392972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73CB2C-C4A4-440C-60A4-41DB8470F804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30" name="Graphic 20">
            <a:extLst>
              <a:ext uri="{FF2B5EF4-FFF2-40B4-BE49-F238E27FC236}">
                <a16:creationId xmlns:a16="http://schemas.microsoft.com/office/drawing/2014/main" id="{1C07BED2-CA39-30E0-7CD4-FD64913FBD1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56643544-C9AF-A8B4-DA3E-3A205889FE6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32" name="Graphic 20">
              <a:extLst>
                <a:ext uri="{FF2B5EF4-FFF2-40B4-BE49-F238E27FC236}">
                  <a16:creationId xmlns:a16="http://schemas.microsoft.com/office/drawing/2014/main" id="{8163DB2B-1D1D-9F27-DEE4-8F68ED0FDE8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3" name="Freeform: Shape 45">
                <a:extLst>
                  <a:ext uri="{FF2B5EF4-FFF2-40B4-BE49-F238E27FC236}">
                    <a16:creationId xmlns:a16="http://schemas.microsoft.com/office/drawing/2014/main" id="{6017ECFA-1544-135E-4FBF-B16ECE9F2A3D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3D82273D-5D76-321C-FD5F-458E8013FC2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DBD674-BA9B-58A6-2842-37CB098F17A9}"/>
              </a:ext>
            </a:extLst>
          </p:cNvPr>
          <p:cNvCxnSpPr>
            <a:cxnSpLocks/>
          </p:cNvCxnSpPr>
          <p:nvPr userDrawn="1"/>
        </p:nvCxnSpPr>
        <p:spPr>
          <a:xfrm flipH="1">
            <a:off x="3621025" y="441372"/>
            <a:ext cx="783755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1F0CC538-178F-0302-0533-AA6CCDE42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2" y="6347532"/>
            <a:ext cx="693517" cy="397211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F88E7E8-AF1B-1D9E-B36C-B43FAF5835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645" y="1602261"/>
            <a:ext cx="2302650" cy="2283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300"/>
              </a:spcBef>
              <a:buNone/>
              <a:defRPr sz="13800" b="1" spc="0" baseline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8B6A2CE-30C5-5450-B9BB-E232DB7CD6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9585" y="1911829"/>
            <a:ext cx="3569551" cy="2481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44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14330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8E42FFDF-C8E1-06E6-E1B1-BEC0DACCD8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767" t="334" r="13559" b="4530"/>
          <a:stretch/>
        </p:blipFill>
        <p:spPr>
          <a:xfrm>
            <a:off x="0" y="0"/>
            <a:ext cx="3392972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CAF89D2-BDF3-3EB1-E307-15EADDABA76D}"/>
              </a:ext>
            </a:extLst>
          </p:cNvPr>
          <p:cNvSpPr/>
          <p:nvPr userDrawn="1"/>
        </p:nvSpPr>
        <p:spPr>
          <a:xfrm>
            <a:off x="1" y="1"/>
            <a:ext cx="3392972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73CB2C-C4A4-440C-60A4-41DB8470F804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30" name="Graphic 20">
            <a:extLst>
              <a:ext uri="{FF2B5EF4-FFF2-40B4-BE49-F238E27FC236}">
                <a16:creationId xmlns:a16="http://schemas.microsoft.com/office/drawing/2014/main" id="{1C07BED2-CA39-30E0-7CD4-FD64913FBD1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56643544-C9AF-A8B4-DA3E-3A205889FE6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32" name="Graphic 20">
              <a:extLst>
                <a:ext uri="{FF2B5EF4-FFF2-40B4-BE49-F238E27FC236}">
                  <a16:creationId xmlns:a16="http://schemas.microsoft.com/office/drawing/2014/main" id="{8163DB2B-1D1D-9F27-DEE4-8F68ED0FDE8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3" name="Freeform: Shape 45">
                <a:extLst>
                  <a:ext uri="{FF2B5EF4-FFF2-40B4-BE49-F238E27FC236}">
                    <a16:creationId xmlns:a16="http://schemas.microsoft.com/office/drawing/2014/main" id="{6017ECFA-1544-135E-4FBF-B16ECE9F2A3D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3D82273D-5D76-321C-FD5F-458E8013FC2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DBD674-BA9B-58A6-2842-37CB098F17A9}"/>
              </a:ext>
            </a:extLst>
          </p:cNvPr>
          <p:cNvCxnSpPr>
            <a:cxnSpLocks/>
          </p:cNvCxnSpPr>
          <p:nvPr userDrawn="1"/>
        </p:nvCxnSpPr>
        <p:spPr>
          <a:xfrm flipH="1">
            <a:off x="3621025" y="441372"/>
            <a:ext cx="783755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1F0CC538-178F-0302-0533-AA6CCDE42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2" y="6347532"/>
            <a:ext cx="693517" cy="397211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503922E-E7D6-A758-5526-7E1664ABF5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645" y="1602261"/>
            <a:ext cx="2302650" cy="2283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300"/>
              </a:spcBef>
              <a:buNone/>
              <a:defRPr sz="13800" b="1" spc="0" baseline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E4327A8-4EA9-EA78-68BC-21812B5CD8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9585" y="1911829"/>
            <a:ext cx="3569551" cy="2481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44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953082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0FE9C40-88DE-1D24-B285-2F50C1019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r="60912"/>
          <a:stretch/>
        </p:blipFill>
        <p:spPr>
          <a:xfrm>
            <a:off x="16944" y="1"/>
            <a:ext cx="3376028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CAF89D2-BDF3-3EB1-E307-15EADDABA76D}"/>
              </a:ext>
            </a:extLst>
          </p:cNvPr>
          <p:cNvSpPr/>
          <p:nvPr userDrawn="1"/>
        </p:nvSpPr>
        <p:spPr>
          <a:xfrm>
            <a:off x="1" y="1"/>
            <a:ext cx="3392972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73CB2C-C4A4-440C-60A4-41DB8470F804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30" name="Graphic 20">
            <a:extLst>
              <a:ext uri="{FF2B5EF4-FFF2-40B4-BE49-F238E27FC236}">
                <a16:creationId xmlns:a16="http://schemas.microsoft.com/office/drawing/2014/main" id="{1C07BED2-CA39-30E0-7CD4-FD64913FBD1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56643544-C9AF-A8B4-DA3E-3A205889FE6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32" name="Graphic 20">
              <a:extLst>
                <a:ext uri="{FF2B5EF4-FFF2-40B4-BE49-F238E27FC236}">
                  <a16:creationId xmlns:a16="http://schemas.microsoft.com/office/drawing/2014/main" id="{8163DB2B-1D1D-9F27-DEE4-8F68ED0FDE8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3" name="Freeform: Shape 45">
                <a:extLst>
                  <a:ext uri="{FF2B5EF4-FFF2-40B4-BE49-F238E27FC236}">
                    <a16:creationId xmlns:a16="http://schemas.microsoft.com/office/drawing/2014/main" id="{6017ECFA-1544-135E-4FBF-B16ECE9F2A3D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3D82273D-5D76-321C-FD5F-458E8013FC2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DBD674-BA9B-58A6-2842-37CB098F17A9}"/>
              </a:ext>
            </a:extLst>
          </p:cNvPr>
          <p:cNvCxnSpPr>
            <a:cxnSpLocks/>
          </p:cNvCxnSpPr>
          <p:nvPr userDrawn="1"/>
        </p:nvCxnSpPr>
        <p:spPr>
          <a:xfrm flipH="1">
            <a:off x="3621025" y="441372"/>
            <a:ext cx="783755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1F0CC538-178F-0302-0533-AA6CCDE42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2" y="6347532"/>
            <a:ext cx="693517" cy="397211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F128A4D-85CC-B233-2FD1-E0DAF212C9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645" y="1602261"/>
            <a:ext cx="2302650" cy="2283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300"/>
              </a:spcBef>
              <a:buNone/>
              <a:defRPr sz="13800" b="1" spc="0" baseline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378ACE0-0D85-FEAC-4865-5CE4D9AF58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9585" y="1911829"/>
            <a:ext cx="3569551" cy="2481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44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66966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4;p29">
            <a:extLst>
              <a:ext uri="{FF2B5EF4-FFF2-40B4-BE49-F238E27FC236}">
                <a16:creationId xmlns:a16="http://schemas.microsoft.com/office/drawing/2014/main" id="{BF46AA5C-1517-33F4-7582-98B0734C696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2023" r="2210" b="287"/>
          <a:stretch/>
        </p:blipFill>
        <p:spPr>
          <a:xfrm>
            <a:off x="0" y="0"/>
            <a:ext cx="3392972" cy="68585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91915F-053E-6B55-FC6C-71684897FF9D}"/>
              </a:ext>
            </a:extLst>
          </p:cNvPr>
          <p:cNvSpPr/>
          <p:nvPr userDrawn="1"/>
        </p:nvSpPr>
        <p:spPr>
          <a:xfrm>
            <a:off x="0" y="0"/>
            <a:ext cx="3401753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73CB2C-C4A4-440C-60A4-41DB8470F804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30" name="Graphic 20">
            <a:extLst>
              <a:ext uri="{FF2B5EF4-FFF2-40B4-BE49-F238E27FC236}">
                <a16:creationId xmlns:a16="http://schemas.microsoft.com/office/drawing/2014/main" id="{1C07BED2-CA39-30E0-7CD4-FD64913FBD1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56643544-C9AF-A8B4-DA3E-3A205889FE6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32" name="Graphic 20">
              <a:extLst>
                <a:ext uri="{FF2B5EF4-FFF2-40B4-BE49-F238E27FC236}">
                  <a16:creationId xmlns:a16="http://schemas.microsoft.com/office/drawing/2014/main" id="{8163DB2B-1D1D-9F27-DEE4-8F68ED0FDE8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3" name="Freeform: Shape 45">
                <a:extLst>
                  <a:ext uri="{FF2B5EF4-FFF2-40B4-BE49-F238E27FC236}">
                    <a16:creationId xmlns:a16="http://schemas.microsoft.com/office/drawing/2014/main" id="{6017ECFA-1544-135E-4FBF-B16ECE9F2A3D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3D82273D-5D76-321C-FD5F-458E8013FC2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DBD674-BA9B-58A6-2842-37CB098F17A9}"/>
              </a:ext>
            </a:extLst>
          </p:cNvPr>
          <p:cNvCxnSpPr>
            <a:cxnSpLocks/>
          </p:cNvCxnSpPr>
          <p:nvPr userDrawn="1"/>
        </p:nvCxnSpPr>
        <p:spPr>
          <a:xfrm flipH="1">
            <a:off x="3621025" y="441372"/>
            <a:ext cx="783755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1F0CC538-178F-0302-0533-AA6CCDE42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2" y="6347532"/>
            <a:ext cx="693517" cy="397211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96EB736-3516-9290-85EA-E7530AA9CA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645" y="1602261"/>
            <a:ext cx="2302650" cy="2283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300"/>
              </a:spcBef>
              <a:buNone/>
              <a:defRPr sz="13800" b="1" spc="0" baseline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B336DA5-8DAC-E206-6E36-ECE196224F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9585" y="1911829"/>
            <a:ext cx="3569551" cy="2481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44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01209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CAF89D2-BDF3-3EB1-E307-15EADDABA76D}"/>
              </a:ext>
            </a:extLst>
          </p:cNvPr>
          <p:cNvSpPr/>
          <p:nvPr userDrawn="1"/>
        </p:nvSpPr>
        <p:spPr>
          <a:xfrm>
            <a:off x="1" y="1"/>
            <a:ext cx="3392972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73CB2C-C4A4-440C-60A4-41DB8470F804}"/>
              </a:ext>
            </a:extLst>
          </p:cNvPr>
          <p:cNvSpPr/>
          <p:nvPr userDrawn="1"/>
        </p:nvSpPr>
        <p:spPr>
          <a:xfrm>
            <a:off x="7318814" y="1"/>
            <a:ext cx="4873186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30" name="Graphic 20">
            <a:extLst>
              <a:ext uri="{FF2B5EF4-FFF2-40B4-BE49-F238E27FC236}">
                <a16:creationId xmlns:a16="http://schemas.microsoft.com/office/drawing/2014/main" id="{1C07BED2-CA39-30E0-7CD4-FD64913FBD1C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56643544-C9AF-A8B4-DA3E-3A205889FE6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32" name="Graphic 20">
              <a:extLst>
                <a:ext uri="{FF2B5EF4-FFF2-40B4-BE49-F238E27FC236}">
                  <a16:creationId xmlns:a16="http://schemas.microsoft.com/office/drawing/2014/main" id="{8163DB2B-1D1D-9F27-DEE4-8F68ED0FDE8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3" name="Freeform: Shape 45">
                <a:extLst>
                  <a:ext uri="{FF2B5EF4-FFF2-40B4-BE49-F238E27FC236}">
                    <a16:creationId xmlns:a16="http://schemas.microsoft.com/office/drawing/2014/main" id="{6017ECFA-1544-135E-4FBF-B16ECE9F2A3D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3D82273D-5D76-321C-FD5F-458E8013FC2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DBD674-BA9B-58A6-2842-37CB098F17A9}"/>
              </a:ext>
            </a:extLst>
          </p:cNvPr>
          <p:cNvCxnSpPr>
            <a:cxnSpLocks/>
          </p:cNvCxnSpPr>
          <p:nvPr userDrawn="1"/>
        </p:nvCxnSpPr>
        <p:spPr>
          <a:xfrm flipH="1">
            <a:off x="3621025" y="441372"/>
            <a:ext cx="7837551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1F0CC538-178F-0302-0533-AA6CCDE42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7532"/>
            <a:ext cx="693517" cy="397211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073249E-E5F4-6F77-DFFF-C6A20B3AA2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9585" y="1911829"/>
            <a:ext cx="3569551" cy="2481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44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D4193E5-486A-9979-FB69-6CC4101ED7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645" y="1602261"/>
            <a:ext cx="2302650" cy="2283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300"/>
              </a:spcBef>
              <a:buNone/>
              <a:defRPr sz="13800" b="1" spc="0" baseline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78989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F8B81A-83FD-8D7C-9DDC-096AD6337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2B79F8CC-85CD-6C61-DC5C-AC41925C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9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5" r:id="rId2"/>
    <p:sldLayoutId id="2147483696" r:id="rId3"/>
    <p:sldLayoutId id="2147483691" r:id="rId4"/>
    <p:sldLayoutId id="2147483694" r:id="rId5"/>
    <p:sldLayoutId id="2147483693" r:id="rId6"/>
    <p:sldLayoutId id="2147483692" r:id="rId7"/>
    <p:sldLayoutId id="2147483698" r:id="rId8"/>
    <p:sldLayoutId id="2147483650" r:id="rId9"/>
    <p:sldLayoutId id="2147483700" r:id="rId10"/>
    <p:sldLayoutId id="2147483701" r:id="rId11"/>
    <p:sldLayoutId id="2147483702" r:id="rId12"/>
    <p:sldLayoutId id="2147483685" r:id="rId13"/>
    <p:sldLayoutId id="2147483686" r:id="rId14"/>
    <p:sldLayoutId id="2147483687" r:id="rId15"/>
    <p:sldLayoutId id="2147483653" r:id="rId16"/>
    <p:sldLayoutId id="2147483699" r:id="rId17"/>
    <p:sldLayoutId id="2147483688" r:id="rId18"/>
    <p:sldLayoutId id="2147483703" r:id="rId19"/>
    <p:sldLayoutId id="2147483654" r:id="rId20"/>
    <p:sldLayoutId id="2147483661" r:id="rId21"/>
    <p:sldLayoutId id="2147483682" r:id="rId22"/>
    <p:sldLayoutId id="2147483683" r:id="rId23"/>
    <p:sldLayoutId id="2147483684" r:id="rId24"/>
    <p:sldLayoutId id="2147483676" r:id="rId25"/>
    <p:sldLayoutId id="2147483675" r:id="rId26"/>
    <p:sldLayoutId id="2147483657" r:id="rId27"/>
    <p:sldLayoutId id="2147483665" r:id="rId28"/>
    <p:sldLayoutId id="2147483666" r:id="rId29"/>
    <p:sldLayoutId id="2147483667" r:id="rId30"/>
    <p:sldLayoutId id="2147483669" r:id="rId31"/>
    <p:sldLayoutId id="2147483658" r:id="rId32"/>
    <p:sldLayoutId id="2147483670" r:id="rId33"/>
    <p:sldLayoutId id="2147483659" r:id="rId34"/>
    <p:sldLayoutId id="2147483689" r:id="rId35"/>
    <p:sldLayoutId id="2147483690" r:id="rId36"/>
    <p:sldLayoutId id="2147483662" r:id="rId37"/>
    <p:sldLayoutId id="2147483671" r:id="rId38"/>
    <p:sldLayoutId id="2147483680" r:id="rId39"/>
    <p:sldLayoutId id="2147483655" r:id="rId40"/>
    <p:sldLayoutId id="2147483672" r:id="rId41"/>
    <p:sldLayoutId id="2147483673" r:id="rId42"/>
    <p:sldLayoutId id="2147483663" r:id="rId43"/>
    <p:sldLayoutId id="2147483681" r:id="rId44"/>
    <p:sldLayoutId id="2147483674" r:id="rId45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11" indent="-228611" algn="l" defTabSz="914446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34" indent="-228611" algn="l" defTabSz="91444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57" indent="-228611" algn="l" defTabSz="91444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80" indent="-228611" algn="l" defTabSz="91444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503" indent="-228611" algn="l" defTabSz="914446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CFD2F9-83A2-F2D5-FD50-C7C4D8D026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1A109-8D0A-0D7F-0272-E30BF14D65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47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7B3CDD-3DBC-98A0-4B76-F8B89AA061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CBA78-80E7-E7FA-67D4-FDF5212CB1B9}"/>
              </a:ext>
            </a:extLst>
          </p:cNvPr>
          <p:cNvSpPr txBox="1"/>
          <p:nvPr/>
        </p:nvSpPr>
        <p:spPr>
          <a:xfrm>
            <a:off x="1239777" y="2077096"/>
            <a:ext cx="5675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>
                <a:latin typeface="Arial" panose="020B0604020202020204" pitchFamily="34" charset="0"/>
                <a:cs typeface="Arial" panose="020B0604020202020204" pitchFamily="34" charset="0"/>
              </a:rPr>
              <a:t>Enter text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C8ED2C-3947-384A-C2F3-916031A3C347}"/>
              </a:ext>
            </a:extLst>
          </p:cNvPr>
          <p:cNvSpPr txBox="1"/>
          <p:nvPr/>
        </p:nvSpPr>
        <p:spPr>
          <a:xfrm>
            <a:off x="1239777" y="2908578"/>
            <a:ext cx="5675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>
                <a:latin typeface="Arial" panose="020B0604020202020204" pitchFamily="34" charset="0"/>
                <a:cs typeface="Arial" panose="020B0604020202020204" pitchFamily="34" charset="0"/>
              </a:rPr>
              <a:t>Enter text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B12B5-BF01-8A40-E4AF-65F522E6D3A6}"/>
              </a:ext>
            </a:extLst>
          </p:cNvPr>
          <p:cNvSpPr txBox="1"/>
          <p:nvPr/>
        </p:nvSpPr>
        <p:spPr>
          <a:xfrm>
            <a:off x="1239777" y="3743668"/>
            <a:ext cx="5675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>
                <a:latin typeface="Arial" panose="020B0604020202020204" pitchFamily="34" charset="0"/>
                <a:cs typeface="Arial" panose="020B0604020202020204" pitchFamily="34" charset="0"/>
              </a:rPr>
              <a:t>Enter text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E69F08-40D6-D273-D944-799C8FC3EFCB}"/>
              </a:ext>
            </a:extLst>
          </p:cNvPr>
          <p:cNvSpPr txBox="1"/>
          <p:nvPr/>
        </p:nvSpPr>
        <p:spPr>
          <a:xfrm>
            <a:off x="1239777" y="4575150"/>
            <a:ext cx="5675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>
                <a:latin typeface="Arial" panose="020B0604020202020204" pitchFamily="34" charset="0"/>
                <a:cs typeface="Arial" panose="020B0604020202020204" pitchFamily="34" charset="0"/>
              </a:rPr>
              <a:t>Enter text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E60E87-A108-E048-1EA1-01BD06FD51CB}"/>
              </a:ext>
            </a:extLst>
          </p:cNvPr>
          <p:cNvSpPr txBox="1"/>
          <p:nvPr/>
        </p:nvSpPr>
        <p:spPr>
          <a:xfrm>
            <a:off x="1239777" y="5406632"/>
            <a:ext cx="5675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>
                <a:latin typeface="Arial" panose="020B0604020202020204" pitchFamily="34" charset="0"/>
                <a:cs typeface="Arial" panose="020B0604020202020204" pitchFamily="34" charset="0"/>
              </a:rPr>
              <a:t>Enter text here</a:t>
            </a:r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0FDE819-8AF3-9E4C-26F8-C83ADD3D2EC8}"/>
              </a:ext>
            </a:extLst>
          </p:cNvPr>
          <p:cNvSpPr/>
          <p:nvPr/>
        </p:nvSpPr>
        <p:spPr>
          <a:xfrm>
            <a:off x="538052" y="1990850"/>
            <a:ext cx="603459" cy="603381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rgbClr val="A31F34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: Shape 5">
            <a:extLst>
              <a:ext uri="{FF2B5EF4-FFF2-40B4-BE49-F238E27FC236}">
                <a16:creationId xmlns:a16="http://schemas.microsoft.com/office/drawing/2014/main" id="{37FC0F80-ABEE-A057-BF96-1745DECF4F67}"/>
              </a:ext>
            </a:extLst>
          </p:cNvPr>
          <p:cNvSpPr/>
          <p:nvPr/>
        </p:nvSpPr>
        <p:spPr>
          <a:xfrm>
            <a:off x="646732" y="2088061"/>
            <a:ext cx="386099" cy="386100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noFill/>
          <a:ln w="11519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Freeform: Shape 8">
            <a:extLst>
              <a:ext uri="{FF2B5EF4-FFF2-40B4-BE49-F238E27FC236}">
                <a16:creationId xmlns:a16="http://schemas.microsoft.com/office/drawing/2014/main" id="{D678074A-2B65-1919-E566-40097FD0806E}"/>
              </a:ext>
            </a:extLst>
          </p:cNvPr>
          <p:cNvSpPr/>
          <p:nvPr/>
        </p:nvSpPr>
        <p:spPr>
          <a:xfrm>
            <a:off x="538052" y="2822332"/>
            <a:ext cx="603459" cy="603381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chemeClr val="accent2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F01845A6-ED03-A90C-682C-9D3A8CFC2D39}"/>
              </a:ext>
            </a:extLst>
          </p:cNvPr>
          <p:cNvSpPr/>
          <p:nvPr/>
        </p:nvSpPr>
        <p:spPr>
          <a:xfrm>
            <a:off x="646732" y="2919543"/>
            <a:ext cx="386099" cy="386100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noFill/>
          <a:ln w="11519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Freeform: Shape 12">
            <a:extLst>
              <a:ext uri="{FF2B5EF4-FFF2-40B4-BE49-F238E27FC236}">
                <a16:creationId xmlns:a16="http://schemas.microsoft.com/office/drawing/2014/main" id="{5A93B158-F976-87EA-C89B-837F7A382B08}"/>
              </a:ext>
            </a:extLst>
          </p:cNvPr>
          <p:cNvSpPr/>
          <p:nvPr/>
        </p:nvSpPr>
        <p:spPr>
          <a:xfrm>
            <a:off x="538052" y="3657422"/>
            <a:ext cx="603459" cy="603381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chemeClr val="accent3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: Shape 13">
            <a:extLst>
              <a:ext uri="{FF2B5EF4-FFF2-40B4-BE49-F238E27FC236}">
                <a16:creationId xmlns:a16="http://schemas.microsoft.com/office/drawing/2014/main" id="{AC34148C-5225-EA17-4B84-BEDD653D1968}"/>
              </a:ext>
            </a:extLst>
          </p:cNvPr>
          <p:cNvSpPr/>
          <p:nvPr/>
        </p:nvSpPr>
        <p:spPr>
          <a:xfrm>
            <a:off x="646732" y="3754633"/>
            <a:ext cx="386099" cy="386100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noFill/>
          <a:ln w="11519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Freeform: Shape 16">
            <a:extLst>
              <a:ext uri="{FF2B5EF4-FFF2-40B4-BE49-F238E27FC236}">
                <a16:creationId xmlns:a16="http://schemas.microsoft.com/office/drawing/2014/main" id="{306D447B-77F2-E715-0B01-C2212523F9E4}"/>
              </a:ext>
            </a:extLst>
          </p:cNvPr>
          <p:cNvSpPr/>
          <p:nvPr/>
        </p:nvSpPr>
        <p:spPr>
          <a:xfrm>
            <a:off x="538052" y="4477474"/>
            <a:ext cx="603459" cy="603381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chemeClr val="accent4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: Shape 17">
            <a:extLst>
              <a:ext uri="{FF2B5EF4-FFF2-40B4-BE49-F238E27FC236}">
                <a16:creationId xmlns:a16="http://schemas.microsoft.com/office/drawing/2014/main" id="{058D0BE1-0BFB-036F-70E7-C638D07E1D57}"/>
              </a:ext>
            </a:extLst>
          </p:cNvPr>
          <p:cNvSpPr/>
          <p:nvPr/>
        </p:nvSpPr>
        <p:spPr>
          <a:xfrm>
            <a:off x="658162" y="4574685"/>
            <a:ext cx="386099" cy="386100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noFill/>
          <a:ln w="11519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Freeform: Shape 20">
            <a:extLst>
              <a:ext uri="{FF2B5EF4-FFF2-40B4-BE49-F238E27FC236}">
                <a16:creationId xmlns:a16="http://schemas.microsoft.com/office/drawing/2014/main" id="{0DA8A85F-20F0-73BB-1A1E-07886AC1D93A}"/>
              </a:ext>
            </a:extLst>
          </p:cNvPr>
          <p:cNvSpPr/>
          <p:nvPr/>
        </p:nvSpPr>
        <p:spPr>
          <a:xfrm>
            <a:off x="538052" y="5320386"/>
            <a:ext cx="603459" cy="603381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chemeClr val="accent5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21">
            <a:extLst>
              <a:ext uri="{FF2B5EF4-FFF2-40B4-BE49-F238E27FC236}">
                <a16:creationId xmlns:a16="http://schemas.microsoft.com/office/drawing/2014/main" id="{47C627F4-D928-7DAA-B49F-0F51DD89F75E}"/>
              </a:ext>
            </a:extLst>
          </p:cNvPr>
          <p:cNvSpPr/>
          <p:nvPr/>
        </p:nvSpPr>
        <p:spPr>
          <a:xfrm>
            <a:off x="646732" y="5417597"/>
            <a:ext cx="386099" cy="386100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noFill/>
          <a:ln w="11519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69435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7D0B61-E35C-83C6-89B6-1B8F501A0D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EDB872C4-B2DD-4A98-E26B-A29F35EC7E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235944"/>
              </p:ext>
            </p:extLst>
          </p:nvPr>
        </p:nvGraphicFramePr>
        <p:xfrm>
          <a:off x="-514350" y="1692079"/>
          <a:ext cx="7543800" cy="4466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9445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CED347-0417-4FDA-2A27-25D5F6348C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14DD249E-BC05-1347-422A-4EF048806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877971"/>
              </p:ext>
            </p:extLst>
          </p:nvPr>
        </p:nvGraphicFramePr>
        <p:xfrm>
          <a:off x="452464" y="1783080"/>
          <a:ext cx="6524822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092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1035B-6430-A3F6-AE11-6F77062AD5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58AD3-9730-3AE6-B4D2-11E2238C4B7C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94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F204F5-342C-CDD7-8503-734F0B9E50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A9687-8C96-CF55-7FDB-7DE2001C8C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1D2BD-3570-D709-8D40-41C0B84964F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79A8F-D0D5-FB65-5FA1-273197C88E8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0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399A966-F44D-C0AE-3B79-E548A6ADD6EA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8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BEDE52-5B8B-2A2A-0CC9-DAF0A330E573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933304-AF7C-72A5-EB89-D170667558B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3FE300-CE2A-32D7-43AA-96403E1E434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5ECCA0-4E80-EB63-4D55-7073312C6D2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5AC0D3-93EE-3BA4-AB12-33822846C25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4B4ACA-98AF-C403-7F81-C557D251BE19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A750080-E021-7311-9BF4-ACDDCDE9A031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C867650-CA10-EB3C-E3BC-A3BF5AC27608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6FA1F18-418C-C2F3-F1C7-DD45386BCFC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D5A895-C9B5-99C8-D5F8-D5219837FAFB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49F4F9-0272-9DA3-6C3E-B83F24A987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7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10A5AC-BBDC-A9EA-AB0B-ECA2C825A9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Arial Black"/>
                <a:ea typeface="Open Sans"/>
                <a:cs typeface="Arial"/>
              </a:rPr>
              <a:t>Thank you!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C385D-B4CA-E324-EE4C-99B2B8C36A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ea typeface="Open Sans"/>
                <a:cs typeface="Arial"/>
              </a:rPr>
              <a:t>Questions? Email me at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5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263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88EB7D-C858-823E-728B-7484071064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Example Layouts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D5AC0-BBFA-7A57-F126-74BF5DAA76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Unhide the slides in this section before updating and using them.</a:t>
            </a:r>
          </a:p>
        </p:txBody>
      </p:sp>
    </p:spTree>
    <p:extLst>
      <p:ext uri="{BB962C8B-B14F-4D97-AF65-F5344CB8AC3E}">
        <p14:creationId xmlns:p14="http://schemas.microsoft.com/office/powerpoint/2010/main" val="443373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9C0487-B479-9F15-CC73-F92046FA81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9B2E98C7-7A6A-0C00-F105-0BC92DCDF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046143"/>
              </p:ext>
            </p:extLst>
          </p:nvPr>
        </p:nvGraphicFramePr>
        <p:xfrm>
          <a:off x="433851" y="1645920"/>
          <a:ext cx="6481300" cy="3939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325">
                  <a:extLst>
                    <a:ext uri="{9D8B030D-6E8A-4147-A177-3AD203B41FA5}">
                      <a16:colId xmlns:a16="http://schemas.microsoft.com/office/drawing/2014/main" val="118143286"/>
                    </a:ext>
                  </a:extLst>
                </a:gridCol>
                <a:gridCol w="1620325">
                  <a:extLst>
                    <a:ext uri="{9D8B030D-6E8A-4147-A177-3AD203B41FA5}">
                      <a16:colId xmlns:a16="http://schemas.microsoft.com/office/drawing/2014/main" val="632405563"/>
                    </a:ext>
                  </a:extLst>
                </a:gridCol>
                <a:gridCol w="1620325">
                  <a:extLst>
                    <a:ext uri="{9D8B030D-6E8A-4147-A177-3AD203B41FA5}">
                      <a16:colId xmlns:a16="http://schemas.microsoft.com/office/drawing/2014/main" val="3878463346"/>
                    </a:ext>
                  </a:extLst>
                </a:gridCol>
                <a:gridCol w="1620325">
                  <a:extLst>
                    <a:ext uri="{9D8B030D-6E8A-4147-A177-3AD203B41FA5}">
                      <a16:colId xmlns:a16="http://schemas.microsoft.com/office/drawing/2014/main" val="3990183267"/>
                    </a:ext>
                  </a:extLst>
                </a:gridCol>
              </a:tblGrid>
              <a:tr h="562727">
                <a:tc>
                  <a:txBody>
                    <a:bodyPr/>
                    <a:lstStyle/>
                    <a:p>
                      <a:pPr algn="l"/>
                      <a:r>
                        <a:rPr lang="en-IN" sz="2400">
                          <a:solidFill>
                            <a:srgbClr val="A31F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>
                          <a:solidFill>
                            <a:srgbClr val="A31F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>
                          <a:solidFill>
                            <a:srgbClr val="A31F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>
                          <a:solidFill>
                            <a:srgbClr val="A31F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470433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pPr algn="l"/>
                      <a:r>
                        <a:rPr lang="en-IN" sz="18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188880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Callout Row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878757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348076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617592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742692"/>
                  </a:ext>
                </a:extLst>
              </a:tr>
              <a:tr h="5627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488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749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1F34"/>
      </a:accent1>
      <a:accent2>
        <a:srgbClr val="545759"/>
      </a:accent2>
      <a:accent3>
        <a:srgbClr val="041D40"/>
      </a:accent3>
      <a:accent4>
        <a:srgbClr val="00698E"/>
      </a:accent4>
      <a:accent5>
        <a:srgbClr val="006B67"/>
      </a:accent5>
      <a:accent6>
        <a:srgbClr val="333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1F497D"/>
    </a:dk2>
    <a:lt2>
      <a:srgbClr val="D1D3DA"/>
    </a:lt2>
    <a:accent1>
      <a:srgbClr val="5272A4"/>
    </a:accent1>
    <a:accent2>
      <a:srgbClr val="6458B3"/>
    </a:accent2>
    <a:accent3>
      <a:srgbClr val="73DB97"/>
    </a:accent3>
    <a:accent4>
      <a:srgbClr val="113461"/>
    </a:accent4>
    <a:accent5>
      <a:srgbClr val="5272A4"/>
    </a:accent5>
    <a:accent6>
      <a:srgbClr val="6458B3"/>
    </a:accent6>
    <a:hlink>
      <a:srgbClr val="5272A4"/>
    </a:hlink>
    <a:folHlink>
      <a:srgbClr val="113461"/>
    </a:folHlink>
  </a:clrScheme>
  <a:fontScheme name="Essential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CAC50BC457DF49A9586EEFB1CD8CF8" ma:contentTypeVersion="13" ma:contentTypeDescription="Create a new document." ma:contentTypeScope="" ma:versionID="4ddfddacc09a270f5ea306423b5dccee">
  <xsd:schema xmlns:xsd="http://www.w3.org/2001/XMLSchema" xmlns:xs="http://www.w3.org/2001/XMLSchema" xmlns:p="http://schemas.microsoft.com/office/2006/metadata/properties" xmlns:ns2="2bfa1ecb-89f9-4531-b929-9cdb3e9d12e5" xmlns:ns3="ce2e538e-1c1e-455f-be8c-72d53f34c778" targetNamespace="http://schemas.microsoft.com/office/2006/metadata/properties" ma:root="true" ma:fieldsID="bd4ba2c9b0ca7a3677196f9f11351ce8" ns2:_="" ns3:_="">
    <xsd:import namespace="2bfa1ecb-89f9-4531-b929-9cdb3e9d12e5"/>
    <xsd:import namespace="ce2e538e-1c1e-455f-be8c-72d53f34c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1ecb-89f9-4531-b929-9cdb3e9d12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d3350ec4-10e3-4b5d-9666-7d76f34ba4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e538e-1c1e-455f-be8c-72d53f34c77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2bdbc57-9222-4ad2-b5bd-71a1a1218f10}" ma:internalName="TaxCatchAll" ma:showField="CatchAllData" ma:web="ce2e538e-1c1e-455f-be8c-72d53f34c7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4665E3-BE0B-455D-8A4F-7508806E166D}">
  <ds:schemaRefs>
    <ds:schemaRef ds:uri="2bfa1ecb-89f9-4531-b929-9cdb3e9d12e5"/>
    <ds:schemaRef ds:uri="ce2e538e-1c1e-455f-be8c-72d53f34c7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F0C1D30-3B19-40B9-88CB-1E0F9E693F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</TotalTime>
  <Words>80</Words>
  <Application>Microsoft Office PowerPoint</Application>
  <PresentationFormat>Widescreen</PresentationFormat>
  <Paragraphs>46</Paragraphs>
  <Slides>12</Slides>
  <Notes>0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Dhairya Giri</dc:creator>
  <cp:lastModifiedBy>Jillian Rubman</cp:lastModifiedBy>
  <cp:revision>9</cp:revision>
  <dcterms:created xsi:type="dcterms:W3CDTF">2023-08-27T13:24:40Z</dcterms:created>
  <dcterms:modified xsi:type="dcterms:W3CDTF">2023-10-10T18:17:59Z</dcterms:modified>
</cp:coreProperties>
</file>